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292" r:id="rId5"/>
    <p:sldId id="311" r:id="rId6"/>
    <p:sldId id="310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03AA92-B9F2-4FE8-9658-16224DF0CC39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6D42DD7-B8BC-40B7-882C-8931E7F5E46E}">
      <dgm:prSet/>
      <dgm:spPr/>
      <dgm:t>
        <a:bodyPr/>
        <a:lstStyle/>
        <a:p>
          <a:r>
            <a:rPr lang="en-US" b="0" i="0" baseline="0"/>
            <a:t>Large quantities of </a:t>
          </a:r>
          <a:r>
            <a:rPr lang="en-US" b="1" i="0" baseline="0"/>
            <a:t>edible food are wasted daily</a:t>
          </a:r>
          <a:r>
            <a:rPr lang="en-US" b="0" i="0" baseline="0"/>
            <a:t> by households, events, restaurants, and businesses.</a:t>
          </a:r>
          <a:endParaRPr lang="en-US"/>
        </a:p>
      </dgm:t>
    </dgm:pt>
    <dgm:pt modelId="{712F92E9-C15B-4824-8835-D745564169F6}" type="parTrans" cxnId="{CDBC2A78-1385-4E47-9AE6-27E1DD4BBD31}">
      <dgm:prSet/>
      <dgm:spPr/>
      <dgm:t>
        <a:bodyPr/>
        <a:lstStyle/>
        <a:p>
          <a:endParaRPr lang="en-US"/>
        </a:p>
      </dgm:t>
    </dgm:pt>
    <dgm:pt modelId="{DB5F8D0A-81FF-4B64-9208-67B4A8F64F8F}" type="sibTrans" cxnId="{CDBC2A78-1385-4E47-9AE6-27E1DD4BBD31}">
      <dgm:prSet/>
      <dgm:spPr/>
      <dgm:t>
        <a:bodyPr/>
        <a:lstStyle/>
        <a:p>
          <a:endParaRPr lang="en-US"/>
        </a:p>
      </dgm:t>
    </dgm:pt>
    <dgm:pt modelId="{94575874-6BD3-44E0-9158-58951A8684A0}">
      <dgm:prSet/>
      <dgm:spPr/>
      <dgm:t>
        <a:bodyPr/>
        <a:lstStyle/>
        <a:p>
          <a:r>
            <a:rPr lang="en-US" b="0" i="0" baseline="0"/>
            <a:t>At the same time, </a:t>
          </a:r>
          <a:r>
            <a:rPr lang="en-US" b="1" i="0" baseline="0"/>
            <a:t>many people struggle with hunger and food insecurity</a:t>
          </a:r>
          <a:r>
            <a:rPr lang="en-US" b="0" i="0" baseline="0"/>
            <a:t>.</a:t>
          </a:r>
          <a:endParaRPr lang="en-US"/>
        </a:p>
      </dgm:t>
    </dgm:pt>
    <dgm:pt modelId="{F8BDA873-D402-4E8A-A007-E80E78C446B3}" type="parTrans" cxnId="{CC1CF43C-A0D2-4198-B9E6-3753B4321A70}">
      <dgm:prSet/>
      <dgm:spPr/>
      <dgm:t>
        <a:bodyPr/>
        <a:lstStyle/>
        <a:p>
          <a:endParaRPr lang="en-US"/>
        </a:p>
      </dgm:t>
    </dgm:pt>
    <dgm:pt modelId="{68D07725-F61F-4186-827E-F2330CC81A9B}" type="sibTrans" cxnId="{CC1CF43C-A0D2-4198-B9E6-3753B4321A70}">
      <dgm:prSet/>
      <dgm:spPr/>
      <dgm:t>
        <a:bodyPr/>
        <a:lstStyle/>
        <a:p>
          <a:endParaRPr lang="en-US"/>
        </a:p>
      </dgm:t>
    </dgm:pt>
    <dgm:pt modelId="{590E7B57-52BA-4539-95CE-F93B61A60A2B}">
      <dgm:prSet/>
      <dgm:spPr/>
      <dgm:t>
        <a:bodyPr/>
        <a:lstStyle/>
        <a:p>
          <a:r>
            <a:rPr lang="en-US" b="0" i="0" baseline="0"/>
            <a:t>There is </a:t>
          </a:r>
          <a:r>
            <a:rPr lang="en-US" b="1" i="0" baseline="0"/>
            <a:t>no centralized or accessible platform</a:t>
          </a:r>
          <a:r>
            <a:rPr lang="en-US" b="0" i="0" baseline="0"/>
            <a:t> to connect food donors with people in need.</a:t>
          </a:r>
          <a:endParaRPr lang="en-US"/>
        </a:p>
      </dgm:t>
    </dgm:pt>
    <dgm:pt modelId="{9C9C67E8-CC8F-43E2-9DD8-B10585CCEFAD}" type="parTrans" cxnId="{66E30A50-7140-4A37-BEE1-242CA762566D}">
      <dgm:prSet/>
      <dgm:spPr/>
      <dgm:t>
        <a:bodyPr/>
        <a:lstStyle/>
        <a:p>
          <a:endParaRPr lang="en-US"/>
        </a:p>
      </dgm:t>
    </dgm:pt>
    <dgm:pt modelId="{C27286D7-8DE3-41DF-91F2-A24E69707A28}" type="sibTrans" cxnId="{66E30A50-7140-4A37-BEE1-242CA762566D}">
      <dgm:prSet/>
      <dgm:spPr/>
      <dgm:t>
        <a:bodyPr/>
        <a:lstStyle/>
        <a:p>
          <a:endParaRPr lang="en-US"/>
        </a:p>
      </dgm:t>
    </dgm:pt>
    <dgm:pt modelId="{237FCFF5-2704-4B15-BDE5-586ECBD13E48}">
      <dgm:prSet/>
      <dgm:spPr/>
      <dgm:t>
        <a:bodyPr/>
        <a:lstStyle/>
        <a:p>
          <a:r>
            <a:rPr lang="en-US" b="1" i="0" baseline="0"/>
            <a:t>Lack of awareness and coordination</a:t>
          </a:r>
          <a:r>
            <a:rPr lang="en-US" b="0" i="0" baseline="0"/>
            <a:t> makes food donation inefficient and inconsistent.</a:t>
          </a:r>
          <a:endParaRPr lang="en-US"/>
        </a:p>
      </dgm:t>
    </dgm:pt>
    <dgm:pt modelId="{B8A11450-5EBC-42BB-A9D4-AB3F0BCDEA5A}" type="parTrans" cxnId="{677870F0-24B0-4A0F-8500-5EE54392DB57}">
      <dgm:prSet/>
      <dgm:spPr/>
      <dgm:t>
        <a:bodyPr/>
        <a:lstStyle/>
        <a:p>
          <a:endParaRPr lang="en-US"/>
        </a:p>
      </dgm:t>
    </dgm:pt>
    <dgm:pt modelId="{4B8750BA-B4C2-441D-93DD-B2210C406A37}" type="sibTrans" cxnId="{677870F0-24B0-4A0F-8500-5EE54392DB57}">
      <dgm:prSet/>
      <dgm:spPr/>
      <dgm:t>
        <a:bodyPr/>
        <a:lstStyle/>
        <a:p>
          <a:endParaRPr lang="en-US"/>
        </a:p>
      </dgm:t>
    </dgm:pt>
    <dgm:pt modelId="{ABCC3C7F-404C-4D9B-99AD-1070266E5C51}">
      <dgm:prSet/>
      <dgm:spPr/>
      <dgm:t>
        <a:bodyPr/>
        <a:lstStyle/>
        <a:p>
          <a:r>
            <a:rPr lang="en-US" b="1" i="0" baseline="0"/>
            <a:t>Logistical challenges</a:t>
          </a:r>
          <a:r>
            <a:rPr lang="en-US" b="0" i="0" baseline="0"/>
            <a:t> prevent timely collection and distribution of surplus food.</a:t>
          </a:r>
          <a:endParaRPr lang="en-US"/>
        </a:p>
      </dgm:t>
    </dgm:pt>
    <dgm:pt modelId="{9B5690A2-4D27-49B2-85EC-C91939A86863}" type="parTrans" cxnId="{BFD2A776-15A6-4083-BB47-21C42410A159}">
      <dgm:prSet/>
      <dgm:spPr/>
      <dgm:t>
        <a:bodyPr/>
        <a:lstStyle/>
        <a:p>
          <a:endParaRPr lang="en-US"/>
        </a:p>
      </dgm:t>
    </dgm:pt>
    <dgm:pt modelId="{EC2B61C2-5BF6-44FB-9F14-0C59F698EDB0}" type="sibTrans" cxnId="{BFD2A776-15A6-4083-BB47-21C42410A159}">
      <dgm:prSet/>
      <dgm:spPr/>
      <dgm:t>
        <a:bodyPr/>
        <a:lstStyle/>
        <a:p>
          <a:endParaRPr lang="en-US"/>
        </a:p>
      </dgm:t>
    </dgm:pt>
    <dgm:pt modelId="{1A8F2C92-8ED5-45E0-92AB-9F460656C5D1}">
      <dgm:prSet/>
      <dgm:spPr/>
      <dgm:t>
        <a:bodyPr/>
        <a:lstStyle/>
        <a:p>
          <a:r>
            <a:rPr lang="en-US" b="0" i="0" baseline="0"/>
            <a:t>This leads to </a:t>
          </a:r>
          <a:r>
            <a:rPr lang="en-US" b="1" i="0" baseline="0"/>
            <a:t>increased food wastage</a:t>
          </a:r>
          <a:r>
            <a:rPr lang="en-US" b="0" i="0" baseline="0"/>
            <a:t> while </a:t>
          </a:r>
          <a:r>
            <a:rPr lang="en-US" b="1" i="0" baseline="0"/>
            <a:t>hunger persists</a:t>
          </a:r>
          <a:r>
            <a:rPr lang="en-US" b="0" i="0" baseline="0"/>
            <a:t> in nearby communities.</a:t>
          </a:r>
          <a:endParaRPr lang="en-US"/>
        </a:p>
      </dgm:t>
    </dgm:pt>
    <dgm:pt modelId="{77308AC5-2E4E-4529-9A07-197EB6DB55D1}" type="parTrans" cxnId="{56FDE63C-663C-4981-9D50-DC769EE8A2A1}">
      <dgm:prSet/>
      <dgm:spPr/>
      <dgm:t>
        <a:bodyPr/>
        <a:lstStyle/>
        <a:p>
          <a:endParaRPr lang="en-US"/>
        </a:p>
      </dgm:t>
    </dgm:pt>
    <dgm:pt modelId="{B24F37D9-EBE5-48DC-86D1-5D72DC134FC5}" type="sibTrans" cxnId="{56FDE63C-663C-4981-9D50-DC769EE8A2A1}">
      <dgm:prSet/>
      <dgm:spPr/>
      <dgm:t>
        <a:bodyPr/>
        <a:lstStyle/>
        <a:p>
          <a:endParaRPr lang="en-US"/>
        </a:p>
      </dgm:t>
    </dgm:pt>
    <dgm:pt modelId="{0F519A45-DE95-4215-9DBF-8FA2D4393D57}" type="pres">
      <dgm:prSet presAssocID="{7C03AA92-B9F2-4FE8-9658-16224DF0CC39}" presName="vert0" presStyleCnt="0">
        <dgm:presLayoutVars>
          <dgm:dir/>
          <dgm:animOne val="branch"/>
          <dgm:animLvl val="lvl"/>
        </dgm:presLayoutVars>
      </dgm:prSet>
      <dgm:spPr/>
    </dgm:pt>
    <dgm:pt modelId="{652DA090-6C7E-4520-B0F1-18CDEFE2AB88}" type="pres">
      <dgm:prSet presAssocID="{E6D42DD7-B8BC-40B7-882C-8931E7F5E46E}" presName="thickLine" presStyleLbl="alignNode1" presStyleIdx="0" presStyleCnt="6"/>
      <dgm:spPr/>
    </dgm:pt>
    <dgm:pt modelId="{43B22ADC-67AE-4D0F-81A0-FECD69A61D3B}" type="pres">
      <dgm:prSet presAssocID="{E6D42DD7-B8BC-40B7-882C-8931E7F5E46E}" presName="horz1" presStyleCnt="0"/>
      <dgm:spPr/>
    </dgm:pt>
    <dgm:pt modelId="{9F56DFC2-761F-4694-BED5-928898C89214}" type="pres">
      <dgm:prSet presAssocID="{E6D42DD7-B8BC-40B7-882C-8931E7F5E46E}" presName="tx1" presStyleLbl="revTx" presStyleIdx="0" presStyleCnt="6"/>
      <dgm:spPr/>
    </dgm:pt>
    <dgm:pt modelId="{72608DDD-E189-49AA-BD3D-D17021163E29}" type="pres">
      <dgm:prSet presAssocID="{E6D42DD7-B8BC-40B7-882C-8931E7F5E46E}" presName="vert1" presStyleCnt="0"/>
      <dgm:spPr/>
    </dgm:pt>
    <dgm:pt modelId="{737F1F72-A597-4140-A0F4-4C6E22D0F241}" type="pres">
      <dgm:prSet presAssocID="{94575874-6BD3-44E0-9158-58951A8684A0}" presName="thickLine" presStyleLbl="alignNode1" presStyleIdx="1" presStyleCnt="6"/>
      <dgm:spPr/>
    </dgm:pt>
    <dgm:pt modelId="{E2B16639-B86D-4828-A50A-A598CE5040DC}" type="pres">
      <dgm:prSet presAssocID="{94575874-6BD3-44E0-9158-58951A8684A0}" presName="horz1" presStyleCnt="0"/>
      <dgm:spPr/>
    </dgm:pt>
    <dgm:pt modelId="{22EE2394-DDF7-4D4C-80D1-A68DCB6E0D63}" type="pres">
      <dgm:prSet presAssocID="{94575874-6BD3-44E0-9158-58951A8684A0}" presName="tx1" presStyleLbl="revTx" presStyleIdx="1" presStyleCnt="6"/>
      <dgm:spPr/>
    </dgm:pt>
    <dgm:pt modelId="{FEBE8FAB-6EC7-4C03-850D-7F536EAC6F30}" type="pres">
      <dgm:prSet presAssocID="{94575874-6BD3-44E0-9158-58951A8684A0}" presName="vert1" presStyleCnt="0"/>
      <dgm:spPr/>
    </dgm:pt>
    <dgm:pt modelId="{65EBA63E-4055-4124-8275-7D455EACF326}" type="pres">
      <dgm:prSet presAssocID="{590E7B57-52BA-4539-95CE-F93B61A60A2B}" presName="thickLine" presStyleLbl="alignNode1" presStyleIdx="2" presStyleCnt="6"/>
      <dgm:spPr/>
    </dgm:pt>
    <dgm:pt modelId="{62D01F29-9CBA-4C51-A308-9031F82F8307}" type="pres">
      <dgm:prSet presAssocID="{590E7B57-52BA-4539-95CE-F93B61A60A2B}" presName="horz1" presStyleCnt="0"/>
      <dgm:spPr/>
    </dgm:pt>
    <dgm:pt modelId="{25C56815-44AF-400E-898D-D67D571068B8}" type="pres">
      <dgm:prSet presAssocID="{590E7B57-52BA-4539-95CE-F93B61A60A2B}" presName="tx1" presStyleLbl="revTx" presStyleIdx="2" presStyleCnt="6"/>
      <dgm:spPr/>
    </dgm:pt>
    <dgm:pt modelId="{8D2EF4ED-0F1D-44EE-8500-29AF3491F847}" type="pres">
      <dgm:prSet presAssocID="{590E7B57-52BA-4539-95CE-F93B61A60A2B}" presName="vert1" presStyleCnt="0"/>
      <dgm:spPr/>
    </dgm:pt>
    <dgm:pt modelId="{76403075-2A20-49FE-BDB5-E3B8D84ED64D}" type="pres">
      <dgm:prSet presAssocID="{237FCFF5-2704-4B15-BDE5-586ECBD13E48}" presName="thickLine" presStyleLbl="alignNode1" presStyleIdx="3" presStyleCnt="6"/>
      <dgm:spPr/>
    </dgm:pt>
    <dgm:pt modelId="{C54EE469-E1FD-4188-8D08-57B6026A1153}" type="pres">
      <dgm:prSet presAssocID="{237FCFF5-2704-4B15-BDE5-586ECBD13E48}" presName="horz1" presStyleCnt="0"/>
      <dgm:spPr/>
    </dgm:pt>
    <dgm:pt modelId="{793712DF-0EAC-437C-8688-4455124D7F6B}" type="pres">
      <dgm:prSet presAssocID="{237FCFF5-2704-4B15-BDE5-586ECBD13E48}" presName="tx1" presStyleLbl="revTx" presStyleIdx="3" presStyleCnt="6"/>
      <dgm:spPr/>
    </dgm:pt>
    <dgm:pt modelId="{61D19A58-3A40-4669-8492-239955B04397}" type="pres">
      <dgm:prSet presAssocID="{237FCFF5-2704-4B15-BDE5-586ECBD13E48}" presName="vert1" presStyleCnt="0"/>
      <dgm:spPr/>
    </dgm:pt>
    <dgm:pt modelId="{ADB94F55-8098-4371-A1BA-AC0FAA911635}" type="pres">
      <dgm:prSet presAssocID="{ABCC3C7F-404C-4D9B-99AD-1070266E5C51}" presName="thickLine" presStyleLbl="alignNode1" presStyleIdx="4" presStyleCnt="6"/>
      <dgm:spPr/>
    </dgm:pt>
    <dgm:pt modelId="{431BFF64-B091-4703-9CA5-F2E574C075CF}" type="pres">
      <dgm:prSet presAssocID="{ABCC3C7F-404C-4D9B-99AD-1070266E5C51}" presName="horz1" presStyleCnt="0"/>
      <dgm:spPr/>
    </dgm:pt>
    <dgm:pt modelId="{6A1EFC9D-AD6E-41EE-AAA1-199C1F9444EE}" type="pres">
      <dgm:prSet presAssocID="{ABCC3C7F-404C-4D9B-99AD-1070266E5C51}" presName="tx1" presStyleLbl="revTx" presStyleIdx="4" presStyleCnt="6"/>
      <dgm:spPr/>
    </dgm:pt>
    <dgm:pt modelId="{E3B0C06E-1285-487F-BDE5-585B8017E4E5}" type="pres">
      <dgm:prSet presAssocID="{ABCC3C7F-404C-4D9B-99AD-1070266E5C51}" presName="vert1" presStyleCnt="0"/>
      <dgm:spPr/>
    </dgm:pt>
    <dgm:pt modelId="{1A51B78C-17B5-4E26-8BE1-971C1B2AC2F0}" type="pres">
      <dgm:prSet presAssocID="{1A8F2C92-8ED5-45E0-92AB-9F460656C5D1}" presName="thickLine" presStyleLbl="alignNode1" presStyleIdx="5" presStyleCnt="6"/>
      <dgm:spPr/>
    </dgm:pt>
    <dgm:pt modelId="{2A87FE3C-10EB-4425-9C56-54A44559E777}" type="pres">
      <dgm:prSet presAssocID="{1A8F2C92-8ED5-45E0-92AB-9F460656C5D1}" presName="horz1" presStyleCnt="0"/>
      <dgm:spPr/>
    </dgm:pt>
    <dgm:pt modelId="{98C5E1EE-FAA2-499A-8C4A-7EA59C2ABC5A}" type="pres">
      <dgm:prSet presAssocID="{1A8F2C92-8ED5-45E0-92AB-9F460656C5D1}" presName="tx1" presStyleLbl="revTx" presStyleIdx="5" presStyleCnt="6"/>
      <dgm:spPr/>
    </dgm:pt>
    <dgm:pt modelId="{65626193-F1EC-406F-8174-EBDA4D52DF14}" type="pres">
      <dgm:prSet presAssocID="{1A8F2C92-8ED5-45E0-92AB-9F460656C5D1}" presName="vert1" presStyleCnt="0"/>
      <dgm:spPr/>
    </dgm:pt>
  </dgm:ptLst>
  <dgm:cxnLst>
    <dgm:cxn modelId="{9CA8883C-19A2-40B3-8EF5-9D789BA4886B}" type="presOf" srcId="{ABCC3C7F-404C-4D9B-99AD-1070266E5C51}" destId="{6A1EFC9D-AD6E-41EE-AAA1-199C1F9444EE}" srcOrd="0" destOrd="0" presId="urn:microsoft.com/office/officeart/2008/layout/LinedList"/>
    <dgm:cxn modelId="{56FDE63C-663C-4981-9D50-DC769EE8A2A1}" srcId="{7C03AA92-B9F2-4FE8-9658-16224DF0CC39}" destId="{1A8F2C92-8ED5-45E0-92AB-9F460656C5D1}" srcOrd="5" destOrd="0" parTransId="{77308AC5-2E4E-4529-9A07-197EB6DB55D1}" sibTransId="{B24F37D9-EBE5-48DC-86D1-5D72DC134FC5}"/>
    <dgm:cxn modelId="{CC1CF43C-A0D2-4198-B9E6-3753B4321A70}" srcId="{7C03AA92-B9F2-4FE8-9658-16224DF0CC39}" destId="{94575874-6BD3-44E0-9158-58951A8684A0}" srcOrd="1" destOrd="0" parTransId="{F8BDA873-D402-4E8A-A007-E80E78C446B3}" sibTransId="{68D07725-F61F-4186-827E-F2330CC81A9B}"/>
    <dgm:cxn modelId="{66E30A50-7140-4A37-BEE1-242CA762566D}" srcId="{7C03AA92-B9F2-4FE8-9658-16224DF0CC39}" destId="{590E7B57-52BA-4539-95CE-F93B61A60A2B}" srcOrd="2" destOrd="0" parTransId="{9C9C67E8-CC8F-43E2-9DD8-B10585CCEFAD}" sibTransId="{C27286D7-8DE3-41DF-91F2-A24E69707A28}"/>
    <dgm:cxn modelId="{0BFB1D52-D8AE-449C-BFDB-0A3902E946B8}" type="presOf" srcId="{590E7B57-52BA-4539-95CE-F93B61A60A2B}" destId="{25C56815-44AF-400E-898D-D67D571068B8}" srcOrd="0" destOrd="0" presId="urn:microsoft.com/office/officeart/2008/layout/LinedList"/>
    <dgm:cxn modelId="{BFD2A776-15A6-4083-BB47-21C42410A159}" srcId="{7C03AA92-B9F2-4FE8-9658-16224DF0CC39}" destId="{ABCC3C7F-404C-4D9B-99AD-1070266E5C51}" srcOrd="4" destOrd="0" parTransId="{9B5690A2-4D27-49B2-85EC-C91939A86863}" sibTransId="{EC2B61C2-5BF6-44FB-9F14-0C59F698EDB0}"/>
    <dgm:cxn modelId="{CDBC2A78-1385-4E47-9AE6-27E1DD4BBD31}" srcId="{7C03AA92-B9F2-4FE8-9658-16224DF0CC39}" destId="{E6D42DD7-B8BC-40B7-882C-8931E7F5E46E}" srcOrd="0" destOrd="0" parTransId="{712F92E9-C15B-4824-8835-D745564169F6}" sibTransId="{DB5F8D0A-81FF-4B64-9208-67B4A8F64F8F}"/>
    <dgm:cxn modelId="{FBFBC87B-1758-43C0-A0FC-0FA1E68C5746}" type="presOf" srcId="{237FCFF5-2704-4B15-BDE5-586ECBD13E48}" destId="{793712DF-0EAC-437C-8688-4455124D7F6B}" srcOrd="0" destOrd="0" presId="urn:microsoft.com/office/officeart/2008/layout/LinedList"/>
    <dgm:cxn modelId="{C57341C4-EEA5-4145-90B8-E8D63B16D5B6}" type="presOf" srcId="{E6D42DD7-B8BC-40B7-882C-8931E7F5E46E}" destId="{9F56DFC2-761F-4694-BED5-928898C89214}" srcOrd="0" destOrd="0" presId="urn:microsoft.com/office/officeart/2008/layout/LinedList"/>
    <dgm:cxn modelId="{E08160C5-3069-4B57-9C47-513DB18907DB}" type="presOf" srcId="{7C03AA92-B9F2-4FE8-9658-16224DF0CC39}" destId="{0F519A45-DE95-4215-9DBF-8FA2D4393D57}" srcOrd="0" destOrd="0" presId="urn:microsoft.com/office/officeart/2008/layout/LinedList"/>
    <dgm:cxn modelId="{216EC7E4-D419-4D9C-95D8-E71203647DB9}" type="presOf" srcId="{1A8F2C92-8ED5-45E0-92AB-9F460656C5D1}" destId="{98C5E1EE-FAA2-499A-8C4A-7EA59C2ABC5A}" srcOrd="0" destOrd="0" presId="urn:microsoft.com/office/officeart/2008/layout/LinedList"/>
    <dgm:cxn modelId="{677870F0-24B0-4A0F-8500-5EE54392DB57}" srcId="{7C03AA92-B9F2-4FE8-9658-16224DF0CC39}" destId="{237FCFF5-2704-4B15-BDE5-586ECBD13E48}" srcOrd="3" destOrd="0" parTransId="{B8A11450-5EBC-42BB-A9D4-AB3F0BCDEA5A}" sibTransId="{4B8750BA-B4C2-441D-93DD-B2210C406A37}"/>
    <dgm:cxn modelId="{578630F1-6EA5-4BB0-AE8F-03081553DD2B}" type="presOf" srcId="{94575874-6BD3-44E0-9158-58951A8684A0}" destId="{22EE2394-DDF7-4D4C-80D1-A68DCB6E0D63}" srcOrd="0" destOrd="0" presId="urn:microsoft.com/office/officeart/2008/layout/LinedList"/>
    <dgm:cxn modelId="{DE6072B8-6D23-4AA0-85C0-A7E4B70980E0}" type="presParOf" srcId="{0F519A45-DE95-4215-9DBF-8FA2D4393D57}" destId="{652DA090-6C7E-4520-B0F1-18CDEFE2AB88}" srcOrd="0" destOrd="0" presId="urn:microsoft.com/office/officeart/2008/layout/LinedList"/>
    <dgm:cxn modelId="{D1ED1C5E-6BFE-4F3E-8E63-F466FAB07163}" type="presParOf" srcId="{0F519A45-DE95-4215-9DBF-8FA2D4393D57}" destId="{43B22ADC-67AE-4D0F-81A0-FECD69A61D3B}" srcOrd="1" destOrd="0" presId="urn:microsoft.com/office/officeart/2008/layout/LinedList"/>
    <dgm:cxn modelId="{BCC3BDC1-B786-45A4-B623-05FDA32CBB40}" type="presParOf" srcId="{43B22ADC-67AE-4D0F-81A0-FECD69A61D3B}" destId="{9F56DFC2-761F-4694-BED5-928898C89214}" srcOrd="0" destOrd="0" presId="urn:microsoft.com/office/officeart/2008/layout/LinedList"/>
    <dgm:cxn modelId="{9171C251-BD09-4F4B-907E-9628CF9589E0}" type="presParOf" srcId="{43B22ADC-67AE-4D0F-81A0-FECD69A61D3B}" destId="{72608DDD-E189-49AA-BD3D-D17021163E29}" srcOrd="1" destOrd="0" presId="urn:microsoft.com/office/officeart/2008/layout/LinedList"/>
    <dgm:cxn modelId="{DD65C546-8043-4A81-8F74-85B8F36AB758}" type="presParOf" srcId="{0F519A45-DE95-4215-9DBF-8FA2D4393D57}" destId="{737F1F72-A597-4140-A0F4-4C6E22D0F241}" srcOrd="2" destOrd="0" presId="urn:microsoft.com/office/officeart/2008/layout/LinedList"/>
    <dgm:cxn modelId="{5DB5CD90-DFAE-4738-9C90-9689A2261543}" type="presParOf" srcId="{0F519A45-DE95-4215-9DBF-8FA2D4393D57}" destId="{E2B16639-B86D-4828-A50A-A598CE5040DC}" srcOrd="3" destOrd="0" presId="urn:microsoft.com/office/officeart/2008/layout/LinedList"/>
    <dgm:cxn modelId="{03F390C8-2329-4570-9E45-249CC28691E3}" type="presParOf" srcId="{E2B16639-B86D-4828-A50A-A598CE5040DC}" destId="{22EE2394-DDF7-4D4C-80D1-A68DCB6E0D63}" srcOrd="0" destOrd="0" presId="urn:microsoft.com/office/officeart/2008/layout/LinedList"/>
    <dgm:cxn modelId="{C7A32EFB-D03C-44E3-BB21-647577A688E4}" type="presParOf" srcId="{E2B16639-B86D-4828-A50A-A598CE5040DC}" destId="{FEBE8FAB-6EC7-4C03-850D-7F536EAC6F30}" srcOrd="1" destOrd="0" presId="urn:microsoft.com/office/officeart/2008/layout/LinedList"/>
    <dgm:cxn modelId="{15CD7B31-2930-4EF8-9BF4-6052106EB458}" type="presParOf" srcId="{0F519A45-DE95-4215-9DBF-8FA2D4393D57}" destId="{65EBA63E-4055-4124-8275-7D455EACF326}" srcOrd="4" destOrd="0" presId="urn:microsoft.com/office/officeart/2008/layout/LinedList"/>
    <dgm:cxn modelId="{980F2061-CACC-40C6-B837-C3FDFA73DED4}" type="presParOf" srcId="{0F519A45-DE95-4215-9DBF-8FA2D4393D57}" destId="{62D01F29-9CBA-4C51-A308-9031F82F8307}" srcOrd="5" destOrd="0" presId="urn:microsoft.com/office/officeart/2008/layout/LinedList"/>
    <dgm:cxn modelId="{4937AAE5-29C9-4A19-B34F-63F2ED9D0B54}" type="presParOf" srcId="{62D01F29-9CBA-4C51-A308-9031F82F8307}" destId="{25C56815-44AF-400E-898D-D67D571068B8}" srcOrd="0" destOrd="0" presId="urn:microsoft.com/office/officeart/2008/layout/LinedList"/>
    <dgm:cxn modelId="{C42853AF-7A84-46E0-8035-0BB291E24708}" type="presParOf" srcId="{62D01F29-9CBA-4C51-A308-9031F82F8307}" destId="{8D2EF4ED-0F1D-44EE-8500-29AF3491F847}" srcOrd="1" destOrd="0" presId="urn:microsoft.com/office/officeart/2008/layout/LinedList"/>
    <dgm:cxn modelId="{FE91BA86-48A0-4680-82E0-69ABA840C702}" type="presParOf" srcId="{0F519A45-DE95-4215-9DBF-8FA2D4393D57}" destId="{76403075-2A20-49FE-BDB5-E3B8D84ED64D}" srcOrd="6" destOrd="0" presId="urn:microsoft.com/office/officeart/2008/layout/LinedList"/>
    <dgm:cxn modelId="{C171EA30-A251-4BA3-AAF7-A0C7CEC5E60D}" type="presParOf" srcId="{0F519A45-DE95-4215-9DBF-8FA2D4393D57}" destId="{C54EE469-E1FD-4188-8D08-57B6026A1153}" srcOrd="7" destOrd="0" presId="urn:microsoft.com/office/officeart/2008/layout/LinedList"/>
    <dgm:cxn modelId="{7E0FD898-98AF-434E-AD0C-5693BDED599E}" type="presParOf" srcId="{C54EE469-E1FD-4188-8D08-57B6026A1153}" destId="{793712DF-0EAC-437C-8688-4455124D7F6B}" srcOrd="0" destOrd="0" presId="urn:microsoft.com/office/officeart/2008/layout/LinedList"/>
    <dgm:cxn modelId="{F70B358F-FF12-45C4-94D2-2FC188856C82}" type="presParOf" srcId="{C54EE469-E1FD-4188-8D08-57B6026A1153}" destId="{61D19A58-3A40-4669-8492-239955B04397}" srcOrd="1" destOrd="0" presId="urn:microsoft.com/office/officeart/2008/layout/LinedList"/>
    <dgm:cxn modelId="{F7DC02DE-DDEF-439E-A97B-D46F4558AA3B}" type="presParOf" srcId="{0F519A45-DE95-4215-9DBF-8FA2D4393D57}" destId="{ADB94F55-8098-4371-A1BA-AC0FAA911635}" srcOrd="8" destOrd="0" presId="urn:microsoft.com/office/officeart/2008/layout/LinedList"/>
    <dgm:cxn modelId="{5F595726-8755-46F6-852D-7EA98B3599B6}" type="presParOf" srcId="{0F519A45-DE95-4215-9DBF-8FA2D4393D57}" destId="{431BFF64-B091-4703-9CA5-F2E574C075CF}" srcOrd="9" destOrd="0" presId="urn:microsoft.com/office/officeart/2008/layout/LinedList"/>
    <dgm:cxn modelId="{6B65A323-EBF8-49A4-B599-FD059420BD0D}" type="presParOf" srcId="{431BFF64-B091-4703-9CA5-F2E574C075CF}" destId="{6A1EFC9D-AD6E-41EE-AAA1-199C1F9444EE}" srcOrd="0" destOrd="0" presId="urn:microsoft.com/office/officeart/2008/layout/LinedList"/>
    <dgm:cxn modelId="{78DD3F39-B8FE-450F-8B2E-903D9D6C3037}" type="presParOf" srcId="{431BFF64-B091-4703-9CA5-F2E574C075CF}" destId="{E3B0C06E-1285-487F-BDE5-585B8017E4E5}" srcOrd="1" destOrd="0" presId="urn:microsoft.com/office/officeart/2008/layout/LinedList"/>
    <dgm:cxn modelId="{5DCB095B-EED3-4DD6-9DDC-3ECE0FC56E66}" type="presParOf" srcId="{0F519A45-DE95-4215-9DBF-8FA2D4393D57}" destId="{1A51B78C-17B5-4E26-8BE1-971C1B2AC2F0}" srcOrd="10" destOrd="0" presId="urn:microsoft.com/office/officeart/2008/layout/LinedList"/>
    <dgm:cxn modelId="{C2AB8BFE-9F89-4556-8A9E-60194FCE2408}" type="presParOf" srcId="{0F519A45-DE95-4215-9DBF-8FA2D4393D57}" destId="{2A87FE3C-10EB-4425-9C56-54A44559E777}" srcOrd="11" destOrd="0" presId="urn:microsoft.com/office/officeart/2008/layout/LinedList"/>
    <dgm:cxn modelId="{CC1C563C-E21D-4CD3-80B2-379B3BC09037}" type="presParOf" srcId="{2A87FE3C-10EB-4425-9C56-54A44559E777}" destId="{98C5E1EE-FAA2-499A-8C4A-7EA59C2ABC5A}" srcOrd="0" destOrd="0" presId="urn:microsoft.com/office/officeart/2008/layout/LinedList"/>
    <dgm:cxn modelId="{F2C83968-71EA-426D-B3B9-45D68571CF13}" type="presParOf" srcId="{2A87FE3C-10EB-4425-9C56-54A44559E777}" destId="{65626193-F1EC-406F-8174-EBDA4D52DF1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0A20EDD-6593-4DFF-8565-6A2EFC8FBFE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ECEC7F4C-BDF8-4D9E-8FDB-354EC232149C}">
      <dgm:prSet/>
      <dgm:spPr/>
      <dgm:t>
        <a:bodyPr/>
        <a:lstStyle/>
        <a:p>
          <a:pPr>
            <a:defRPr cap="all"/>
          </a:pPr>
          <a:r>
            <a:rPr lang="en-US" b="1"/>
            <a:t>Meal Mitra</a:t>
          </a:r>
          <a:r>
            <a:rPr lang="en-US"/>
            <a:t> simplifies </a:t>
          </a:r>
          <a:r>
            <a:rPr lang="en-US" b="1"/>
            <a:t>food donation</a:t>
          </a:r>
          <a:r>
            <a:rPr lang="en-US"/>
            <a:t> and </a:t>
          </a:r>
          <a:r>
            <a:rPr lang="en-US" b="1"/>
            <a:t>request</a:t>
          </a:r>
          <a:r>
            <a:rPr lang="en-US"/>
            <a:t> management.</a:t>
          </a:r>
        </a:p>
      </dgm:t>
    </dgm:pt>
    <dgm:pt modelId="{A5E70B61-34D3-41DE-84D0-78A5963FFFB6}" type="parTrans" cxnId="{B249B553-5560-4096-9BA0-3A498F6BFE6B}">
      <dgm:prSet/>
      <dgm:spPr/>
      <dgm:t>
        <a:bodyPr/>
        <a:lstStyle/>
        <a:p>
          <a:endParaRPr lang="en-US"/>
        </a:p>
      </dgm:t>
    </dgm:pt>
    <dgm:pt modelId="{915F4DB7-FB2D-4EC8-9AA5-D4B64A4B8A38}" type="sibTrans" cxnId="{B249B553-5560-4096-9BA0-3A498F6BFE6B}">
      <dgm:prSet/>
      <dgm:spPr/>
      <dgm:t>
        <a:bodyPr/>
        <a:lstStyle/>
        <a:p>
          <a:endParaRPr lang="en-US"/>
        </a:p>
      </dgm:t>
    </dgm:pt>
    <dgm:pt modelId="{4FC20C4D-DA06-43FB-9DA8-94CEE58671AE}">
      <dgm:prSet/>
      <dgm:spPr/>
      <dgm:t>
        <a:bodyPr/>
        <a:lstStyle/>
        <a:p>
          <a:pPr>
            <a:defRPr cap="all"/>
          </a:pPr>
          <a:r>
            <a:rPr lang="en-US"/>
            <a:t>Provides an </a:t>
          </a:r>
          <a:r>
            <a:rPr lang="en-US" b="1"/>
            <a:t>easy-to-use interface</a:t>
          </a:r>
          <a:r>
            <a:rPr lang="en-US"/>
            <a:t> with real-time updates and notifications.</a:t>
          </a:r>
        </a:p>
      </dgm:t>
    </dgm:pt>
    <dgm:pt modelId="{0F78B0E4-6314-4C72-9471-1389B5EC4F65}" type="parTrans" cxnId="{6BEBAF85-9B29-448E-A816-FF7FCD3150CA}">
      <dgm:prSet/>
      <dgm:spPr/>
      <dgm:t>
        <a:bodyPr/>
        <a:lstStyle/>
        <a:p>
          <a:endParaRPr lang="en-US"/>
        </a:p>
      </dgm:t>
    </dgm:pt>
    <dgm:pt modelId="{70B8AFF7-11C3-4916-B4C5-F6E731FC31E8}" type="sibTrans" cxnId="{6BEBAF85-9B29-448E-A816-FF7FCD3150CA}">
      <dgm:prSet/>
      <dgm:spPr/>
      <dgm:t>
        <a:bodyPr/>
        <a:lstStyle/>
        <a:p>
          <a:endParaRPr lang="en-US"/>
        </a:p>
      </dgm:t>
    </dgm:pt>
    <dgm:pt modelId="{5A166340-1B77-4C1A-A6B0-9E959D9C9BE1}">
      <dgm:prSet/>
      <dgm:spPr/>
      <dgm:t>
        <a:bodyPr/>
        <a:lstStyle/>
        <a:p>
          <a:pPr>
            <a:defRPr cap="all"/>
          </a:pPr>
          <a:r>
            <a:rPr lang="en-US" b="1"/>
            <a:t>AI chatbot</a:t>
          </a:r>
          <a:r>
            <a:rPr lang="en-US"/>
            <a:t> for support and </a:t>
          </a:r>
          <a:r>
            <a:rPr lang="en-US" b="1"/>
            <a:t>Twilio</a:t>
          </a:r>
          <a:r>
            <a:rPr lang="en-US"/>
            <a:t> for SMS notifications.</a:t>
          </a:r>
        </a:p>
      </dgm:t>
    </dgm:pt>
    <dgm:pt modelId="{C1616076-E8F3-4CE3-84CB-E6676EB52C8A}" type="parTrans" cxnId="{3B4FB935-A016-418D-8855-6E833C835243}">
      <dgm:prSet/>
      <dgm:spPr/>
      <dgm:t>
        <a:bodyPr/>
        <a:lstStyle/>
        <a:p>
          <a:endParaRPr lang="en-US"/>
        </a:p>
      </dgm:t>
    </dgm:pt>
    <dgm:pt modelId="{DAFC59CE-8FCF-427D-AEF9-62C8D18573F5}" type="sibTrans" cxnId="{3B4FB935-A016-418D-8855-6E833C835243}">
      <dgm:prSet/>
      <dgm:spPr/>
      <dgm:t>
        <a:bodyPr/>
        <a:lstStyle/>
        <a:p>
          <a:endParaRPr lang="en-US"/>
        </a:p>
      </dgm:t>
    </dgm:pt>
    <dgm:pt modelId="{34BA0494-927E-4D7D-81A5-F30699F8AA9B}">
      <dgm:prSet/>
      <dgm:spPr/>
      <dgm:t>
        <a:bodyPr/>
        <a:lstStyle/>
        <a:p>
          <a:pPr>
            <a:defRPr cap="all"/>
          </a:pPr>
          <a:r>
            <a:rPr lang="en-US" b="1"/>
            <a:t>Location-based services</a:t>
          </a:r>
          <a:r>
            <a:rPr lang="en-US"/>
            <a:t> for easy collection and donation.</a:t>
          </a:r>
        </a:p>
      </dgm:t>
    </dgm:pt>
    <dgm:pt modelId="{7719AA68-D9A4-424E-A1B7-B2D5B17EF03E}" type="parTrans" cxnId="{0B37679F-7D83-4802-B3BD-6B2091EE1003}">
      <dgm:prSet/>
      <dgm:spPr/>
      <dgm:t>
        <a:bodyPr/>
        <a:lstStyle/>
        <a:p>
          <a:endParaRPr lang="en-US"/>
        </a:p>
      </dgm:t>
    </dgm:pt>
    <dgm:pt modelId="{6D41B4C9-9567-48EA-A36E-66F45B2CA665}" type="sibTrans" cxnId="{0B37679F-7D83-4802-B3BD-6B2091EE1003}">
      <dgm:prSet/>
      <dgm:spPr/>
      <dgm:t>
        <a:bodyPr/>
        <a:lstStyle/>
        <a:p>
          <a:endParaRPr lang="en-US"/>
        </a:p>
      </dgm:t>
    </dgm:pt>
    <dgm:pt modelId="{FDA683F3-3292-4F47-8CD2-27104DC0418B}">
      <dgm:prSet/>
      <dgm:spPr/>
      <dgm:t>
        <a:bodyPr/>
        <a:lstStyle/>
        <a:p>
          <a:pPr>
            <a:defRPr cap="all"/>
          </a:pPr>
          <a:r>
            <a:rPr lang="en-US"/>
            <a:t>Aims to </a:t>
          </a:r>
          <a:r>
            <a:rPr lang="en-US" b="1"/>
            <a:t>reduce food waste</a:t>
          </a:r>
          <a:r>
            <a:rPr lang="en-US"/>
            <a:t> and </a:t>
          </a:r>
          <a:r>
            <a:rPr lang="en-US" b="1"/>
            <a:t>alleviate hunger</a:t>
          </a:r>
          <a:r>
            <a:rPr lang="en-US"/>
            <a:t> in the community.</a:t>
          </a:r>
        </a:p>
      </dgm:t>
    </dgm:pt>
    <dgm:pt modelId="{90D88A9D-11F1-485B-A348-1671EA0217A1}" type="parTrans" cxnId="{42CD3AF9-D6A0-4AC5-B310-132FCF531EEE}">
      <dgm:prSet/>
      <dgm:spPr/>
      <dgm:t>
        <a:bodyPr/>
        <a:lstStyle/>
        <a:p>
          <a:endParaRPr lang="en-US"/>
        </a:p>
      </dgm:t>
    </dgm:pt>
    <dgm:pt modelId="{E44E3625-B68B-437C-80CA-B4E515B02284}" type="sibTrans" cxnId="{42CD3AF9-D6A0-4AC5-B310-132FCF531EEE}">
      <dgm:prSet/>
      <dgm:spPr/>
      <dgm:t>
        <a:bodyPr/>
        <a:lstStyle/>
        <a:p>
          <a:endParaRPr lang="en-US"/>
        </a:p>
      </dgm:t>
    </dgm:pt>
    <dgm:pt modelId="{C8AF8F72-7B7F-4592-9336-AF66D18B3D6A}">
      <dgm:prSet/>
      <dgm:spPr/>
      <dgm:t>
        <a:bodyPr/>
        <a:lstStyle/>
        <a:p>
          <a:pPr>
            <a:defRPr cap="all"/>
          </a:pPr>
          <a:r>
            <a:rPr lang="en-US"/>
            <a:t>Built with </a:t>
          </a:r>
          <a:r>
            <a:rPr lang="en-US" b="1"/>
            <a:t>MongoDB</a:t>
          </a:r>
          <a:r>
            <a:rPr lang="en-US"/>
            <a:t> for efficient data storage.</a:t>
          </a:r>
        </a:p>
      </dgm:t>
    </dgm:pt>
    <dgm:pt modelId="{00E539B3-3F29-41F2-9153-22C571C5AB90}" type="parTrans" cxnId="{9208E554-5AF9-4A69-84EB-4C15C90ED390}">
      <dgm:prSet/>
      <dgm:spPr/>
      <dgm:t>
        <a:bodyPr/>
        <a:lstStyle/>
        <a:p>
          <a:endParaRPr lang="en-US"/>
        </a:p>
      </dgm:t>
    </dgm:pt>
    <dgm:pt modelId="{E9FCAE58-6D0D-4519-9524-CB63FD7A6E6E}" type="sibTrans" cxnId="{9208E554-5AF9-4A69-84EB-4C15C90ED390}">
      <dgm:prSet/>
      <dgm:spPr/>
      <dgm:t>
        <a:bodyPr/>
        <a:lstStyle/>
        <a:p>
          <a:endParaRPr lang="en-US"/>
        </a:p>
      </dgm:t>
    </dgm:pt>
    <dgm:pt modelId="{3358AF18-A63A-4C94-A71E-1C4675B64607}" type="pres">
      <dgm:prSet presAssocID="{C0A20EDD-6593-4DFF-8565-6A2EFC8FBFE6}" presName="root" presStyleCnt="0">
        <dgm:presLayoutVars>
          <dgm:dir/>
          <dgm:resizeHandles val="exact"/>
        </dgm:presLayoutVars>
      </dgm:prSet>
      <dgm:spPr/>
    </dgm:pt>
    <dgm:pt modelId="{C5F68899-ECB6-4EED-AFA7-E56C83AD9AE9}" type="pres">
      <dgm:prSet presAssocID="{ECEC7F4C-BDF8-4D9E-8FDB-354EC232149C}" presName="compNode" presStyleCnt="0"/>
      <dgm:spPr/>
    </dgm:pt>
    <dgm:pt modelId="{F8018D5C-A5B7-4B37-A5DE-ED27EC4C3F31}" type="pres">
      <dgm:prSet presAssocID="{ECEC7F4C-BDF8-4D9E-8FDB-354EC232149C}" presName="iconBgRect" presStyleLbl="bgShp" presStyleIdx="0" presStyleCnt="6"/>
      <dgm:spPr/>
    </dgm:pt>
    <dgm:pt modelId="{8A473C6D-DCEF-4BD6-B5F4-2BA645F40A29}" type="pres">
      <dgm:prSet presAssocID="{ECEC7F4C-BDF8-4D9E-8FDB-354EC232149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F5FD6565-BEAD-47D8-9D9C-36BE7487A02B}" type="pres">
      <dgm:prSet presAssocID="{ECEC7F4C-BDF8-4D9E-8FDB-354EC232149C}" presName="spaceRect" presStyleCnt="0"/>
      <dgm:spPr/>
    </dgm:pt>
    <dgm:pt modelId="{9B69C15E-6D4F-4500-85DB-4506272A7DB4}" type="pres">
      <dgm:prSet presAssocID="{ECEC7F4C-BDF8-4D9E-8FDB-354EC232149C}" presName="textRect" presStyleLbl="revTx" presStyleIdx="0" presStyleCnt="6">
        <dgm:presLayoutVars>
          <dgm:chMax val="1"/>
          <dgm:chPref val="1"/>
        </dgm:presLayoutVars>
      </dgm:prSet>
      <dgm:spPr/>
    </dgm:pt>
    <dgm:pt modelId="{E864D812-7A1E-45E9-B16B-8000B1E3A4B8}" type="pres">
      <dgm:prSet presAssocID="{915F4DB7-FB2D-4EC8-9AA5-D4B64A4B8A38}" presName="sibTrans" presStyleCnt="0"/>
      <dgm:spPr/>
    </dgm:pt>
    <dgm:pt modelId="{4FC8AEB6-0385-4C7C-A47A-36D60DC45F11}" type="pres">
      <dgm:prSet presAssocID="{4FC20C4D-DA06-43FB-9DA8-94CEE58671AE}" presName="compNode" presStyleCnt="0"/>
      <dgm:spPr/>
    </dgm:pt>
    <dgm:pt modelId="{87B74B25-06B0-4CF8-9399-1CDA4F72236D}" type="pres">
      <dgm:prSet presAssocID="{4FC20C4D-DA06-43FB-9DA8-94CEE58671AE}" presName="iconBgRect" presStyleLbl="bgShp" presStyleIdx="1" presStyleCnt="6"/>
      <dgm:spPr/>
    </dgm:pt>
    <dgm:pt modelId="{BB0997C8-F9D8-4F50-8F08-19CC087AB531}" type="pres">
      <dgm:prSet presAssocID="{4FC20C4D-DA06-43FB-9DA8-94CEE58671A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te Ringer"/>
        </a:ext>
      </dgm:extLst>
    </dgm:pt>
    <dgm:pt modelId="{CA797FF0-8BCF-4BDC-93FA-EB523A312987}" type="pres">
      <dgm:prSet presAssocID="{4FC20C4D-DA06-43FB-9DA8-94CEE58671AE}" presName="spaceRect" presStyleCnt="0"/>
      <dgm:spPr/>
    </dgm:pt>
    <dgm:pt modelId="{0B42678C-1C2B-4E55-A213-EE9C5EF3CA2B}" type="pres">
      <dgm:prSet presAssocID="{4FC20C4D-DA06-43FB-9DA8-94CEE58671AE}" presName="textRect" presStyleLbl="revTx" presStyleIdx="1" presStyleCnt="6">
        <dgm:presLayoutVars>
          <dgm:chMax val="1"/>
          <dgm:chPref val="1"/>
        </dgm:presLayoutVars>
      </dgm:prSet>
      <dgm:spPr/>
    </dgm:pt>
    <dgm:pt modelId="{EEC15C2E-B59C-4630-BF02-866BE34F9EBC}" type="pres">
      <dgm:prSet presAssocID="{70B8AFF7-11C3-4916-B4C5-F6E731FC31E8}" presName="sibTrans" presStyleCnt="0"/>
      <dgm:spPr/>
    </dgm:pt>
    <dgm:pt modelId="{8DD5EB6C-3369-40EC-9F5F-67BA95BFE093}" type="pres">
      <dgm:prSet presAssocID="{5A166340-1B77-4C1A-A6B0-9E959D9C9BE1}" presName="compNode" presStyleCnt="0"/>
      <dgm:spPr/>
    </dgm:pt>
    <dgm:pt modelId="{6C3EF369-8437-423C-A89B-6C51389DF592}" type="pres">
      <dgm:prSet presAssocID="{5A166340-1B77-4C1A-A6B0-9E959D9C9BE1}" presName="iconBgRect" presStyleLbl="bgShp" presStyleIdx="2" presStyleCnt="6"/>
      <dgm:spPr/>
    </dgm:pt>
    <dgm:pt modelId="{06969E43-B8B2-48ED-B06E-DEBB5248A914}" type="pres">
      <dgm:prSet presAssocID="{5A166340-1B77-4C1A-A6B0-9E959D9C9BE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CD66849F-7017-4AC1-9B94-6722951F4A9D}" type="pres">
      <dgm:prSet presAssocID="{5A166340-1B77-4C1A-A6B0-9E959D9C9BE1}" presName="spaceRect" presStyleCnt="0"/>
      <dgm:spPr/>
    </dgm:pt>
    <dgm:pt modelId="{274D4CBF-F25C-4E77-8E36-65C1C040AA17}" type="pres">
      <dgm:prSet presAssocID="{5A166340-1B77-4C1A-A6B0-9E959D9C9BE1}" presName="textRect" presStyleLbl="revTx" presStyleIdx="2" presStyleCnt="6">
        <dgm:presLayoutVars>
          <dgm:chMax val="1"/>
          <dgm:chPref val="1"/>
        </dgm:presLayoutVars>
      </dgm:prSet>
      <dgm:spPr/>
    </dgm:pt>
    <dgm:pt modelId="{36D22EBB-C2E3-4CEE-BC02-F9AB3BD3371D}" type="pres">
      <dgm:prSet presAssocID="{DAFC59CE-8FCF-427D-AEF9-62C8D18573F5}" presName="sibTrans" presStyleCnt="0"/>
      <dgm:spPr/>
    </dgm:pt>
    <dgm:pt modelId="{834562D4-01DB-40E7-B8BB-EF9677B5112C}" type="pres">
      <dgm:prSet presAssocID="{34BA0494-927E-4D7D-81A5-F30699F8AA9B}" presName="compNode" presStyleCnt="0"/>
      <dgm:spPr/>
    </dgm:pt>
    <dgm:pt modelId="{3A54CB18-8EBD-4B93-B26E-7402CBAA595E}" type="pres">
      <dgm:prSet presAssocID="{34BA0494-927E-4D7D-81A5-F30699F8AA9B}" presName="iconBgRect" presStyleLbl="bgShp" presStyleIdx="3" presStyleCnt="6"/>
      <dgm:spPr/>
    </dgm:pt>
    <dgm:pt modelId="{12DC7AC6-419F-42E9-8B44-8FCE6F4DB28B}" type="pres">
      <dgm:prSet presAssocID="{34BA0494-927E-4D7D-81A5-F30699F8AA9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D1C20039-22C8-42F9-8390-86887622D20B}" type="pres">
      <dgm:prSet presAssocID="{34BA0494-927E-4D7D-81A5-F30699F8AA9B}" presName="spaceRect" presStyleCnt="0"/>
      <dgm:spPr/>
    </dgm:pt>
    <dgm:pt modelId="{B75EEB9A-581D-4475-A26E-C9932EABF502}" type="pres">
      <dgm:prSet presAssocID="{34BA0494-927E-4D7D-81A5-F30699F8AA9B}" presName="textRect" presStyleLbl="revTx" presStyleIdx="3" presStyleCnt="6">
        <dgm:presLayoutVars>
          <dgm:chMax val="1"/>
          <dgm:chPref val="1"/>
        </dgm:presLayoutVars>
      </dgm:prSet>
      <dgm:spPr/>
    </dgm:pt>
    <dgm:pt modelId="{2EB4EACC-03DA-4E5A-B752-EBD45F2A6AEB}" type="pres">
      <dgm:prSet presAssocID="{6D41B4C9-9567-48EA-A36E-66F45B2CA665}" presName="sibTrans" presStyleCnt="0"/>
      <dgm:spPr/>
    </dgm:pt>
    <dgm:pt modelId="{268C26AA-4568-4CFD-BEFC-4825D4C1489D}" type="pres">
      <dgm:prSet presAssocID="{FDA683F3-3292-4F47-8CD2-27104DC0418B}" presName="compNode" presStyleCnt="0"/>
      <dgm:spPr/>
    </dgm:pt>
    <dgm:pt modelId="{8F11F590-F6D9-49AE-92EC-293ECCAE56E7}" type="pres">
      <dgm:prSet presAssocID="{FDA683F3-3292-4F47-8CD2-27104DC0418B}" presName="iconBgRect" presStyleLbl="bgShp" presStyleIdx="4" presStyleCnt="6"/>
      <dgm:spPr/>
    </dgm:pt>
    <dgm:pt modelId="{40DF09D3-17E6-4C0E-80B5-4AA8B2F97C87}" type="pres">
      <dgm:prSet presAssocID="{FDA683F3-3292-4F47-8CD2-27104DC0418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F63E7DEA-44DE-45F9-9631-7662BB92EBAB}" type="pres">
      <dgm:prSet presAssocID="{FDA683F3-3292-4F47-8CD2-27104DC0418B}" presName="spaceRect" presStyleCnt="0"/>
      <dgm:spPr/>
    </dgm:pt>
    <dgm:pt modelId="{F0F20113-D372-4D3C-9CF9-9D68B83B9854}" type="pres">
      <dgm:prSet presAssocID="{FDA683F3-3292-4F47-8CD2-27104DC0418B}" presName="textRect" presStyleLbl="revTx" presStyleIdx="4" presStyleCnt="6">
        <dgm:presLayoutVars>
          <dgm:chMax val="1"/>
          <dgm:chPref val="1"/>
        </dgm:presLayoutVars>
      </dgm:prSet>
      <dgm:spPr/>
    </dgm:pt>
    <dgm:pt modelId="{9B08E876-E2B1-4929-A10F-C413D2C1539B}" type="pres">
      <dgm:prSet presAssocID="{E44E3625-B68B-437C-80CA-B4E515B02284}" presName="sibTrans" presStyleCnt="0"/>
      <dgm:spPr/>
    </dgm:pt>
    <dgm:pt modelId="{5B3C9E73-FF26-426B-8BA9-82670B801D89}" type="pres">
      <dgm:prSet presAssocID="{C8AF8F72-7B7F-4592-9336-AF66D18B3D6A}" presName="compNode" presStyleCnt="0"/>
      <dgm:spPr/>
    </dgm:pt>
    <dgm:pt modelId="{923374E0-3D5A-4D3E-A420-9303F3AAFBC3}" type="pres">
      <dgm:prSet presAssocID="{C8AF8F72-7B7F-4592-9336-AF66D18B3D6A}" presName="iconBgRect" presStyleLbl="bgShp" presStyleIdx="5" presStyleCnt="6"/>
      <dgm:spPr/>
    </dgm:pt>
    <dgm:pt modelId="{C0588DA6-9EAF-4FE6-A1D7-91EA84374F9F}" type="pres">
      <dgm:prSet presAssocID="{C8AF8F72-7B7F-4592-9336-AF66D18B3D6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5AF0E38-797F-426E-9CED-350F1BA42E73}" type="pres">
      <dgm:prSet presAssocID="{C8AF8F72-7B7F-4592-9336-AF66D18B3D6A}" presName="spaceRect" presStyleCnt="0"/>
      <dgm:spPr/>
    </dgm:pt>
    <dgm:pt modelId="{C69EF67C-E926-4BBE-8F29-D2CAD228465A}" type="pres">
      <dgm:prSet presAssocID="{C8AF8F72-7B7F-4592-9336-AF66D18B3D6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9333E1C-A80C-4FCC-81B2-756F9E48E60E}" type="presOf" srcId="{34BA0494-927E-4D7D-81A5-F30699F8AA9B}" destId="{B75EEB9A-581D-4475-A26E-C9932EABF502}" srcOrd="0" destOrd="0" presId="urn:microsoft.com/office/officeart/2018/5/layout/IconCircleLabelList"/>
    <dgm:cxn modelId="{7CFA4C21-5D2B-4E40-8A00-2434A3EE7E0E}" type="presOf" srcId="{5A166340-1B77-4C1A-A6B0-9E959D9C9BE1}" destId="{274D4CBF-F25C-4E77-8E36-65C1C040AA17}" srcOrd="0" destOrd="0" presId="urn:microsoft.com/office/officeart/2018/5/layout/IconCircleLabelList"/>
    <dgm:cxn modelId="{3B4FB935-A016-418D-8855-6E833C835243}" srcId="{C0A20EDD-6593-4DFF-8565-6A2EFC8FBFE6}" destId="{5A166340-1B77-4C1A-A6B0-9E959D9C9BE1}" srcOrd="2" destOrd="0" parTransId="{C1616076-E8F3-4CE3-84CB-E6676EB52C8A}" sibTransId="{DAFC59CE-8FCF-427D-AEF9-62C8D18573F5}"/>
    <dgm:cxn modelId="{B249B553-5560-4096-9BA0-3A498F6BFE6B}" srcId="{C0A20EDD-6593-4DFF-8565-6A2EFC8FBFE6}" destId="{ECEC7F4C-BDF8-4D9E-8FDB-354EC232149C}" srcOrd="0" destOrd="0" parTransId="{A5E70B61-34D3-41DE-84D0-78A5963FFFB6}" sibTransId="{915F4DB7-FB2D-4EC8-9AA5-D4B64A4B8A38}"/>
    <dgm:cxn modelId="{9208E554-5AF9-4A69-84EB-4C15C90ED390}" srcId="{C0A20EDD-6593-4DFF-8565-6A2EFC8FBFE6}" destId="{C8AF8F72-7B7F-4592-9336-AF66D18B3D6A}" srcOrd="5" destOrd="0" parTransId="{00E539B3-3F29-41F2-9153-22C571C5AB90}" sibTransId="{E9FCAE58-6D0D-4519-9524-CB63FD7A6E6E}"/>
    <dgm:cxn modelId="{6BEBAF85-9B29-448E-A816-FF7FCD3150CA}" srcId="{C0A20EDD-6593-4DFF-8565-6A2EFC8FBFE6}" destId="{4FC20C4D-DA06-43FB-9DA8-94CEE58671AE}" srcOrd="1" destOrd="0" parTransId="{0F78B0E4-6314-4C72-9471-1389B5EC4F65}" sibTransId="{70B8AFF7-11C3-4916-B4C5-F6E731FC31E8}"/>
    <dgm:cxn modelId="{66426592-7E8C-4C25-A95F-F0C0D508E221}" type="presOf" srcId="{C0A20EDD-6593-4DFF-8565-6A2EFC8FBFE6}" destId="{3358AF18-A63A-4C94-A71E-1C4675B64607}" srcOrd="0" destOrd="0" presId="urn:microsoft.com/office/officeart/2018/5/layout/IconCircleLabelList"/>
    <dgm:cxn modelId="{1D91659B-5B9E-4559-851E-57B525B0D7FE}" type="presOf" srcId="{4FC20C4D-DA06-43FB-9DA8-94CEE58671AE}" destId="{0B42678C-1C2B-4E55-A213-EE9C5EF3CA2B}" srcOrd="0" destOrd="0" presId="urn:microsoft.com/office/officeart/2018/5/layout/IconCircleLabelList"/>
    <dgm:cxn modelId="{0B37679F-7D83-4802-B3BD-6B2091EE1003}" srcId="{C0A20EDD-6593-4DFF-8565-6A2EFC8FBFE6}" destId="{34BA0494-927E-4D7D-81A5-F30699F8AA9B}" srcOrd="3" destOrd="0" parTransId="{7719AA68-D9A4-424E-A1B7-B2D5B17EF03E}" sibTransId="{6D41B4C9-9567-48EA-A36E-66F45B2CA665}"/>
    <dgm:cxn modelId="{762890A4-C8A5-4CE3-8664-37C02E269EFE}" type="presOf" srcId="{ECEC7F4C-BDF8-4D9E-8FDB-354EC232149C}" destId="{9B69C15E-6D4F-4500-85DB-4506272A7DB4}" srcOrd="0" destOrd="0" presId="urn:microsoft.com/office/officeart/2018/5/layout/IconCircleLabelList"/>
    <dgm:cxn modelId="{6B1709C0-DBF9-4FD6-9E17-420EF780CE4D}" type="presOf" srcId="{C8AF8F72-7B7F-4592-9336-AF66D18B3D6A}" destId="{C69EF67C-E926-4BBE-8F29-D2CAD228465A}" srcOrd="0" destOrd="0" presId="urn:microsoft.com/office/officeart/2018/5/layout/IconCircleLabelList"/>
    <dgm:cxn modelId="{B95D22F5-B617-4628-BCBE-F557AFC7477B}" type="presOf" srcId="{FDA683F3-3292-4F47-8CD2-27104DC0418B}" destId="{F0F20113-D372-4D3C-9CF9-9D68B83B9854}" srcOrd="0" destOrd="0" presId="urn:microsoft.com/office/officeart/2018/5/layout/IconCircleLabelList"/>
    <dgm:cxn modelId="{42CD3AF9-D6A0-4AC5-B310-132FCF531EEE}" srcId="{C0A20EDD-6593-4DFF-8565-6A2EFC8FBFE6}" destId="{FDA683F3-3292-4F47-8CD2-27104DC0418B}" srcOrd="4" destOrd="0" parTransId="{90D88A9D-11F1-485B-A348-1671EA0217A1}" sibTransId="{E44E3625-B68B-437C-80CA-B4E515B02284}"/>
    <dgm:cxn modelId="{28FFBFE6-3FC2-49AC-9A47-FA525F719980}" type="presParOf" srcId="{3358AF18-A63A-4C94-A71E-1C4675B64607}" destId="{C5F68899-ECB6-4EED-AFA7-E56C83AD9AE9}" srcOrd="0" destOrd="0" presId="urn:microsoft.com/office/officeart/2018/5/layout/IconCircleLabelList"/>
    <dgm:cxn modelId="{261BDB35-7E1E-4FAE-B09C-A8B477B6B555}" type="presParOf" srcId="{C5F68899-ECB6-4EED-AFA7-E56C83AD9AE9}" destId="{F8018D5C-A5B7-4B37-A5DE-ED27EC4C3F31}" srcOrd="0" destOrd="0" presId="urn:microsoft.com/office/officeart/2018/5/layout/IconCircleLabelList"/>
    <dgm:cxn modelId="{9D10E751-1FD9-4A30-91C1-4197BD8613B2}" type="presParOf" srcId="{C5F68899-ECB6-4EED-AFA7-E56C83AD9AE9}" destId="{8A473C6D-DCEF-4BD6-B5F4-2BA645F40A29}" srcOrd="1" destOrd="0" presId="urn:microsoft.com/office/officeart/2018/5/layout/IconCircleLabelList"/>
    <dgm:cxn modelId="{CB912CAE-C68B-4655-B137-83DE9D386C77}" type="presParOf" srcId="{C5F68899-ECB6-4EED-AFA7-E56C83AD9AE9}" destId="{F5FD6565-BEAD-47D8-9D9C-36BE7487A02B}" srcOrd="2" destOrd="0" presId="urn:microsoft.com/office/officeart/2018/5/layout/IconCircleLabelList"/>
    <dgm:cxn modelId="{F225E936-4068-470B-A4C0-7A164520141B}" type="presParOf" srcId="{C5F68899-ECB6-4EED-AFA7-E56C83AD9AE9}" destId="{9B69C15E-6D4F-4500-85DB-4506272A7DB4}" srcOrd="3" destOrd="0" presId="urn:microsoft.com/office/officeart/2018/5/layout/IconCircleLabelList"/>
    <dgm:cxn modelId="{3E692FE0-691B-4A0A-8D8A-005E09C6F6D3}" type="presParOf" srcId="{3358AF18-A63A-4C94-A71E-1C4675B64607}" destId="{E864D812-7A1E-45E9-B16B-8000B1E3A4B8}" srcOrd="1" destOrd="0" presId="urn:microsoft.com/office/officeart/2018/5/layout/IconCircleLabelList"/>
    <dgm:cxn modelId="{961558FF-9B35-48A5-809F-E7643C1A2B51}" type="presParOf" srcId="{3358AF18-A63A-4C94-A71E-1C4675B64607}" destId="{4FC8AEB6-0385-4C7C-A47A-36D60DC45F11}" srcOrd="2" destOrd="0" presId="urn:microsoft.com/office/officeart/2018/5/layout/IconCircleLabelList"/>
    <dgm:cxn modelId="{4EFC2E1A-1DCD-4D34-B5F4-6317449C689C}" type="presParOf" srcId="{4FC8AEB6-0385-4C7C-A47A-36D60DC45F11}" destId="{87B74B25-06B0-4CF8-9399-1CDA4F72236D}" srcOrd="0" destOrd="0" presId="urn:microsoft.com/office/officeart/2018/5/layout/IconCircleLabelList"/>
    <dgm:cxn modelId="{E10CB697-B6DF-4F7D-83F7-8BC40B7851E3}" type="presParOf" srcId="{4FC8AEB6-0385-4C7C-A47A-36D60DC45F11}" destId="{BB0997C8-F9D8-4F50-8F08-19CC087AB531}" srcOrd="1" destOrd="0" presId="urn:microsoft.com/office/officeart/2018/5/layout/IconCircleLabelList"/>
    <dgm:cxn modelId="{7E7A8E2D-2716-42E1-BF3B-4DB5C691B0B9}" type="presParOf" srcId="{4FC8AEB6-0385-4C7C-A47A-36D60DC45F11}" destId="{CA797FF0-8BCF-4BDC-93FA-EB523A312987}" srcOrd="2" destOrd="0" presId="urn:microsoft.com/office/officeart/2018/5/layout/IconCircleLabelList"/>
    <dgm:cxn modelId="{7D0838E8-1339-41CC-B116-717D347D8CD4}" type="presParOf" srcId="{4FC8AEB6-0385-4C7C-A47A-36D60DC45F11}" destId="{0B42678C-1C2B-4E55-A213-EE9C5EF3CA2B}" srcOrd="3" destOrd="0" presId="urn:microsoft.com/office/officeart/2018/5/layout/IconCircleLabelList"/>
    <dgm:cxn modelId="{6E830879-92E9-42E6-ADD0-ED5284B4FCAC}" type="presParOf" srcId="{3358AF18-A63A-4C94-A71E-1C4675B64607}" destId="{EEC15C2E-B59C-4630-BF02-866BE34F9EBC}" srcOrd="3" destOrd="0" presId="urn:microsoft.com/office/officeart/2018/5/layout/IconCircleLabelList"/>
    <dgm:cxn modelId="{90C10103-BC40-4D7B-9273-56918CB93C48}" type="presParOf" srcId="{3358AF18-A63A-4C94-A71E-1C4675B64607}" destId="{8DD5EB6C-3369-40EC-9F5F-67BA95BFE093}" srcOrd="4" destOrd="0" presId="urn:microsoft.com/office/officeart/2018/5/layout/IconCircleLabelList"/>
    <dgm:cxn modelId="{A8081557-86D3-4BBE-8CD0-07EAB7A7576E}" type="presParOf" srcId="{8DD5EB6C-3369-40EC-9F5F-67BA95BFE093}" destId="{6C3EF369-8437-423C-A89B-6C51389DF592}" srcOrd="0" destOrd="0" presId="urn:microsoft.com/office/officeart/2018/5/layout/IconCircleLabelList"/>
    <dgm:cxn modelId="{5101AC89-9007-4A07-8860-75244C0A131E}" type="presParOf" srcId="{8DD5EB6C-3369-40EC-9F5F-67BA95BFE093}" destId="{06969E43-B8B2-48ED-B06E-DEBB5248A914}" srcOrd="1" destOrd="0" presId="urn:microsoft.com/office/officeart/2018/5/layout/IconCircleLabelList"/>
    <dgm:cxn modelId="{24A8D8F3-42EB-4F03-844E-2476003BA230}" type="presParOf" srcId="{8DD5EB6C-3369-40EC-9F5F-67BA95BFE093}" destId="{CD66849F-7017-4AC1-9B94-6722951F4A9D}" srcOrd="2" destOrd="0" presId="urn:microsoft.com/office/officeart/2018/5/layout/IconCircleLabelList"/>
    <dgm:cxn modelId="{1EA4EF65-C5E5-4E81-BDC9-B4F9E7159BDE}" type="presParOf" srcId="{8DD5EB6C-3369-40EC-9F5F-67BA95BFE093}" destId="{274D4CBF-F25C-4E77-8E36-65C1C040AA17}" srcOrd="3" destOrd="0" presId="urn:microsoft.com/office/officeart/2018/5/layout/IconCircleLabelList"/>
    <dgm:cxn modelId="{8BBBD7D5-42E6-4B7E-8ADF-7CEF0280E390}" type="presParOf" srcId="{3358AF18-A63A-4C94-A71E-1C4675B64607}" destId="{36D22EBB-C2E3-4CEE-BC02-F9AB3BD3371D}" srcOrd="5" destOrd="0" presId="urn:microsoft.com/office/officeart/2018/5/layout/IconCircleLabelList"/>
    <dgm:cxn modelId="{7F0DAB5F-E349-4E0B-ABE9-331FEB6BE2FC}" type="presParOf" srcId="{3358AF18-A63A-4C94-A71E-1C4675B64607}" destId="{834562D4-01DB-40E7-B8BB-EF9677B5112C}" srcOrd="6" destOrd="0" presId="urn:microsoft.com/office/officeart/2018/5/layout/IconCircleLabelList"/>
    <dgm:cxn modelId="{9778047C-04B2-4D06-BC61-5DDBE9F7CA1E}" type="presParOf" srcId="{834562D4-01DB-40E7-B8BB-EF9677B5112C}" destId="{3A54CB18-8EBD-4B93-B26E-7402CBAA595E}" srcOrd="0" destOrd="0" presId="urn:microsoft.com/office/officeart/2018/5/layout/IconCircleLabelList"/>
    <dgm:cxn modelId="{4F768AF3-49D0-44EE-B96E-D950616F980A}" type="presParOf" srcId="{834562D4-01DB-40E7-B8BB-EF9677B5112C}" destId="{12DC7AC6-419F-42E9-8B44-8FCE6F4DB28B}" srcOrd="1" destOrd="0" presId="urn:microsoft.com/office/officeart/2018/5/layout/IconCircleLabelList"/>
    <dgm:cxn modelId="{D143D44B-8E5D-4F7C-9B2A-087773F6D971}" type="presParOf" srcId="{834562D4-01DB-40E7-B8BB-EF9677B5112C}" destId="{D1C20039-22C8-42F9-8390-86887622D20B}" srcOrd="2" destOrd="0" presId="urn:microsoft.com/office/officeart/2018/5/layout/IconCircleLabelList"/>
    <dgm:cxn modelId="{EADB5478-E3FB-4B3A-9AB7-897CB5BB40D5}" type="presParOf" srcId="{834562D4-01DB-40E7-B8BB-EF9677B5112C}" destId="{B75EEB9A-581D-4475-A26E-C9932EABF502}" srcOrd="3" destOrd="0" presId="urn:microsoft.com/office/officeart/2018/5/layout/IconCircleLabelList"/>
    <dgm:cxn modelId="{5A0E89A8-AC13-456E-8D96-256F681868A1}" type="presParOf" srcId="{3358AF18-A63A-4C94-A71E-1C4675B64607}" destId="{2EB4EACC-03DA-4E5A-B752-EBD45F2A6AEB}" srcOrd="7" destOrd="0" presId="urn:microsoft.com/office/officeart/2018/5/layout/IconCircleLabelList"/>
    <dgm:cxn modelId="{39A0025A-F8F7-409D-9359-426F52F58B50}" type="presParOf" srcId="{3358AF18-A63A-4C94-A71E-1C4675B64607}" destId="{268C26AA-4568-4CFD-BEFC-4825D4C1489D}" srcOrd="8" destOrd="0" presId="urn:microsoft.com/office/officeart/2018/5/layout/IconCircleLabelList"/>
    <dgm:cxn modelId="{8655EF88-162E-4B56-BDF3-76555C5B7C8A}" type="presParOf" srcId="{268C26AA-4568-4CFD-BEFC-4825D4C1489D}" destId="{8F11F590-F6D9-49AE-92EC-293ECCAE56E7}" srcOrd="0" destOrd="0" presId="urn:microsoft.com/office/officeart/2018/5/layout/IconCircleLabelList"/>
    <dgm:cxn modelId="{B2DE3693-A153-4C35-A141-AADB929E2065}" type="presParOf" srcId="{268C26AA-4568-4CFD-BEFC-4825D4C1489D}" destId="{40DF09D3-17E6-4C0E-80B5-4AA8B2F97C87}" srcOrd="1" destOrd="0" presId="urn:microsoft.com/office/officeart/2018/5/layout/IconCircleLabelList"/>
    <dgm:cxn modelId="{1C1DE9A6-DBFF-4392-A5E1-D51A2C407264}" type="presParOf" srcId="{268C26AA-4568-4CFD-BEFC-4825D4C1489D}" destId="{F63E7DEA-44DE-45F9-9631-7662BB92EBAB}" srcOrd="2" destOrd="0" presId="urn:microsoft.com/office/officeart/2018/5/layout/IconCircleLabelList"/>
    <dgm:cxn modelId="{9584D295-7E94-41C6-8B37-CF06C46BF5DC}" type="presParOf" srcId="{268C26AA-4568-4CFD-BEFC-4825D4C1489D}" destId="{F0F20113-D372-4D3C-9CF9-9D68B83B9854}" srcOrd="3" destOrd="0" presId="urn:microsoft.com/office/officeart/2018/5/layout/IconCircleLabelList"/>
    <dgm:cxn modelId="{C7027B4B-23BA-43E8-9243-4CF5C287E5E6}" type="presParOf" srcId="{3358AF18-A63A-4C94-A71E-1C4675B64607}" destId="{9B08E876-E2B1-4929-A10F-C413D2C1539B}" srcOrd="9" destOrd="0" presId="urn:microsoft.com/office/officeart/2018/5/layout/IconCircleLabelList"/>
    <dgm:cxn modelId="{9BC0C39C-FBAC-4FAC-A117-1A9381F9893E}" type="presParOf" srcId="{3358AF18-A63A-4C94-A71E-1C4675B64607}" destId="{5B3C9E73-FF26-426B-8BA9-82670B801D89}" srcOrd="10" destOrd="0" presId="urn:microsoft.com/office/officeart/2018/5/layout/IconCircleLabelList"/>
    <dgm:cxn modelId="{8547DBF6-BA56-4A16-BF91-23A9FEA1D817}" type="presParOf" srcId="{5B3C9E73-FF26-426B-8BA9-82670B801D89}" destId="{923374E0-3D5A-4D3E-A420-9303F3AAFBC3}" srcOrd="0" destOrd="0" presId="urn:microsoft.com/office/officeart/2018/5/layout/IconCircleLabelList"/>
    <dgm:cxn modelId="{2C20B91C-BCB1-4BF6-B7FC-51ADEAF46988}" type="presParOf" srcId="{5B3C9E73-FF26-426B-8BA9-82670B801D89}" destId="{C0588DA6-9EAF-4FE6-A1D7-91EA84374F9F}" srcOrd="1" destOrd="0" presId="urn:microsoft.com/office/officeart/2018/5/layout/IconCircleLabelList"/>
    <dgm:cxn modelId="{FD436EE5-E757-48E5-BE98-1AA2B94E08F9}" type="presParOf" srcId="{5B3C9E73-FF26-426B-8BA9-82670B801D89}" destId="{15AF0E38-797F-426E-9CED-350F1BA42E73}" srcOrd="2" destOrd="0" presId="urn:microsoft.com/office/officeart/2018/5/layout/IconCircleLabelList"/>
    <dgm:cxn modelId="{E82C0DD8-46E9-4A52-A484-CDBA039F0290}" type="presParOf" srcId="{5B3C9E73-FF26-426B-8BA9-82670B801D89}" destId="{C69EF67C-E926-4BBE-8F29-D2CAD228465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272474-D426-45C8-BA0B-DC2ACACEF6EA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5976E1-3EBE-4358-91FE-3A342CFB24E1}">
      <dgm:prSet/>
      <dgm:spPr/>
      <dgm:t>
        <a:bodyPr/>
        <a:lstStyle/>
        <a:p>
          <a:r>
            <a:rPr lang="en-US" b="1" i="0" baseline="0"/>
            <a:t>Meal Mitra</a:t>
          </a:r>
          <a:r>
            <a:rPr lang="en-US" b="0" i="0" baseline="0"/>
            <a:t> provides a </a:t>
          </a:r>
          <a:r>
            <a:rPr lang="en-US" b="1" i="0" baseline="0"/>
            <a:t>centralized digital platform</a:t>
          </a:r>
          <a:r>
            <a:rPr lang="en-US" b="0" i="0" baseline="0"/>
            <a:t> where individuals and organizations can </a:t>
          </a:r>
          <a:r>
            <a:rPr lang="en-US" b="1" i="0" baseline="0"/>
            <a:t>donate or request food</a:t>
          </a:r>
          <a:r>
            <a:rPr lang="en-US" b="0" i="0" baseline="0"/>
            <a:t> easily.</a:t>
          </a:r>
          <a:endParaRPr lang="en-US"/>
        </a:p>
      </dgm:t>
    </dgm:pt>
    <dgm:pt modelId="{C9E2B6F7-19A9-4973-A0A4-D32C9EFE3070}" type="parTrans" cxnId="{829D593E-164D-4732-B690-4C34A97174AF}">
      <dgm:prSet/>
      <dgm:spPr/>
      <dgm:t>
        <a:bodyPr/>
        <a:lstStyle/>
        <a:p>
          <a:endParaRPr lang="en-US"/>
        </a:p>
      </dgm:t>
    </dgm:pt>
    <dgm:pt modelId="{5DD722F0-6B24-459E-B41A-E02475F35771}" type="sibTrans" cxnId="{829D593E-164D-4732-B690-4C34A97174AF}">
      <dgm:prSet/>
      <dgm:spPr/>
      <dgm:t>
        <a:bodyPr/>
        <a:lstStyle/>
        <a:p>
          <a:endParaRPr lang="en-US"/>
        </a:p>
      </dgm:t>
    </dgm:pt>
    <dgm:pt modelId="{D8DE6695-7598-4C3D-BF06-D7D5F73AB1F6}">
      <dgm:prSet/>
      <dgm:spPr/>
      <dgm:t>
        <a:bodyPr/>
        <a:lstStyle/>
        <a:p>
          <a:r>
            <a:rPr lang="en-US" b="0" i="0" baseline="0"/>
            <a:t>Users can </a:t>
          </a:r>
          <a:r>
            <a:rPr lang="en-US" b="1" i="0" baseline="0"/>
            <a:t>quickly post available surplus food</a:t>
          </a:r>
          <a:r>
            <a:rPr lang="en-US" b="0" i="0" baseline="0"/>
            <a:t>, including details like quantity, location, and contact info.</a:t>
          </a:r>
          <a:endParaRPr lang="en-US"/>
        </a:p>
      </dgm:t>
    </dgm:pt>
    <dgm:pt modelId="{3C25BE45-F703-4261-B96F-F29A474F290F}" type="parTrans" cxnId="{57EE5856-8560-46AF-A8E6-4CC3B8FB8675}">
      <dgm:prSet/>
      <dgm:spPr/>
      <dgm:t>
        <a:bodyPr/>
        <a:lstStyle/>
        <a:p>
          <a:endParaRPr lang="en-US"/>
        </a:p>
      </dgm:t>
    </dgm:pt>
    <dgm:pt modelId="{98F9FFBA-6D23-4D2C-B61A-427F1167DB5C}" type="sibTrans" cxnId="{57EE5856-8560-46AF-A8E6-4CC3B8FB8675}">
      <dgm:prSet/>
      <dgm:spPr/>
      <dgm:t>
        <a:bodyPr/>
        <a:lstStyle/>
        <a:p>
          <a:endParaRPr lang="en-US"/>
        </a:p>
      </dgm:t>
    </dgm:pt>
    <dgm:pt modelId="{110888DC-4F25-49A5-BBAA-85D3F09FA5B0}">
      <dgm:prSet/>
      <dgm:spPr/>
      <dgm:t>
        <a:bodyPr/>
        <a:lstStyle/>
        <a:p>
          <a:r>
            <a:rPr lang="en-US" b="0" i="0" baseline="0"/>
            <a:t>People in need can </a:t>
          </a:r>
          <a:r>
            <a:rPr lang="en-US" b="1" i="0" baseline="0"/>
            <a:t>browse nearby food donations</a:t>
          </a:r>
          <a:r>
            <a:rPr lang="en-US" b="0" i="0" baseline="0"/>
            <a:t> and connect with donors in real-time.</a:t>
          </a:r>
          <a:endParaRPr lang="en-US"/>
        </a:p>
      </dgm:t>
    </dgm:pt>
    <dgm:pt modelId="{4D1B6EB8-F42B-439E-AB3B-4A4ED03F42AA}" type="parTrans" cxnId="{3DEB2AE2-0F9C-478B-AF8C-0957B4BBCE14}">
      <dgm:prSet/>
      <dgm:spPr/>
      <dgm:t>
        <a:bodyPr/>
        <a:lstStyle/>
        <a:p>
          <a:endParaRPr lang="en-US"/>
        </a:p>
      </dgm:t>
    </dgm:pt>
    <dgm:pt modelId="{CAEE76C4-98DF-4351-AA9E-05A7CE1ACDCF}" type="sibTrans" cxnId="{3DEB2AE2-0F9C-478B-AF8C-0957B4BBCE14}">
      <dgm:prSet/>
      <dgm:spPr/>
      <dgm:t>
        <a:bodyPr/>
        <a:lstStyle/>
        <a:p>
          <a:endParaRPr lang="en-US"/>
        </a:p>
      </dgm:t>
    </dgm:pt>
    <dgm:pt modelId="{F9546D82-9CA6-4237-A4C2-9A82C7FB6DD9}">
      <dgm:prSet/>
      <dgm:spPr/>
      <dgm:t>
        <a:bodyPr/>
        <a:lstStyle/>
        <a:p>
          <a:r>
            <a:rPr lang="en-US" b="0" i="0" baseline="0"/>
            <a:t>The platform promotes </a:t>
          </a:r>
          <a:r>
            <a:rPr lang="en-US" b="1" i="0" baseline="0"/>
            <a:t>community-driven food sharing</a:t>
          </a:r>
          <a:r>
            <a:rPr lang="en-US" b="0" i="0" baseline="0"/>
            <a:t>, reducing waste and helping the underprivileged.</a:t>
          </a:r>
          <a:endParaRPr lang="en-US"/>
        </a:p>
      </dgm:t>
    </dgm:pt>
    <dgm:pt modelId="{D32678E1-69E4-433C-988E-8670C31DEE5C}" type="parTrans" cxnId="{EFEDA527-FCFA-45D5-AF5A-2760F3DB76E1}">
      <dgm:prSet/>
      <dgm:spPr/>
      <dgm:t>
        <a:bodyPr/>
        <a:lstStyle/>
        <a:p>
          <a:endParaRPr lang="en-US"/>
        </a:p>
      </dgm:t>
    </dgm:pt>
    <dgm:pt modelId="{687B09CF-06E0-4052-A993-0E29D1683AA4}" type="sibTrans" cxnId="{EFEDA527-FCFA-45D5-AF5A-2760F3DB76E1}">
      <dgm:prSet/>
      <dgm:spPr/>
      <dgm:t>
        <a:bodyPr/>
        <a:lstStyle/>
        <a:p>
          <a:endParaRPr lang="en-US"/>
        </a:p>
      </dgm:t>
    </dgm:pt>
    <dgm:pt modelId="{69510C1B-1EE0-4389-8391-4EF51C528801}">
      <dgm:prSet/>
      <dgm:spPr/>
      <dgm:t>
        <a:bodyPr/>
        <a:lstStyle/>
        <a:p>
          <a:r>
            <a:rPr lang="en-US" b="0" i="0" baseline="0"/>
            <a:t>Built with a </a:t>
          </a:r>
          <a:r>
            <a:rPr lang="en-US" b="1" i="0" baseline="0"/>
            <a:t>user-friendly UI</a:t>
          </a:r>
          <a:r>
            <a:rPr lang="en-US" b="0" i="0" baseline="0"/>
            <a:t>, it ensures accessibility for all types of users.</a:t>
          </a:r>
          <a:endParaRPr lang="en-US"/>
        </a:p>
      </dgm:t>
    </dgm:pt>
    <dgm:pt modelId="{05ED6652-99E4-4BE8-8773-05268AB1CD98}" type="parTrans" cxnId="{EFCB7B77-92C1-40C6-BF88-E608773F1F05}">
      <dgm:prSet/>
      <dgm:spPr/>
      <dgm:t>
        <a:bodyPr/>
        <a:lstStyle/>
        <a:p>
          <a:endParaRPr lang="en-US"/>
        </a:p>
      </dgm:t>
    </dgm:pt>
    <dgm:pt modelId="{4A55F37D-755E-4BBC-A540-088875EDF266}" type="sibTrans" cxnId="{EFCB7B77-92C1-40C6-BF88-E608773F1F05}">
      <dgm:prSet/>
      <dgm:spPr/>
      <dgm:t>
        <a:bodyPr/>
        <a:lstStyle/>
        <a:p>
          <a:endParaRPr lang="en-US"/>
        </a:p>
      </dgm:t>
    </dgm:pt>
    <dgm:pt modelId="{64A1742E-C572-4388-8A5C-FD4422BBF981}">
      <dgm:prSet/>
      <dgm:spPr/>
      <dgm:t>
        <a:bodyPr/>
        <a:lstStyle/>
        <a:p>
          <a:r>
            <a:rPr lang="en-US" b="0" i="0" baseline="0"/>
            <a:t>Utilizes </a:t>
          </a:r>
          <a:r>
            <a:rPr lang="en-US" b="1" i="0" baseline="0"/>
            <a:t>MongoDB for data management</a:t>
          </a:r>
          <a:r>
            <a:rPr lang="en-US" b="0" i="0" baseline="0"/>
            <a:t>, ensuring efficient and secure data handling.</a:t>
          </a:r>
          <a:endParaRPr lang="en-US"/>
        </a:p>
      </dgm:t>
    </dgm:pt>
    <dgm:pt modelId="{6322D345-63B7-445F-9AC6-888E1AB4B7E6}" type="parTrans" cxnId="{7E5F02B2-A9CE-488F-8940-14A0AF94A30D}">
      <dgm:prSet/>
      <dgm:spPr/>
      <dgm:t>
        <a:bodyPr/>
        <a:lstStyle/>
        <a:p>
          <a:endParaRPr lang="en-US"/>
        </a:p>
      </dgm:t>
    </dgm:pt>
    <dgm:pt modelId="{4EC1027C-040C-4A00-95CF-3FF3F481FF60}" type="sibTrans" cxnId="{7E5F02B2-A9CE-488F-8940-14A0AF94A30D}">
      <dgm:prSet/>
      <dgm:spPr/>
      <dgm:t>
        <a:bodyPr/>
        <a:lstStyle/>
        <a:p>
          <a:endParaRPr lang="en-US"/>
        </a:p>
      </dgm:t>
    </dgm:pt>
    <dgm:pt modelId="{C923814A-A1AD-4935-AE41-35AEFD381606}">
      <dgm:prSet/>
      <dgm:spPr/>
      <dgm:t>
        <a:bodyPr/>
        <a:lstStyle/>
        <a:p>
          <a:r>
            <a:rPr lang="en-US" b="0" i="0" baseline="0"/>
            <a:t>Future plans include </a:t>
          </a:r>
          <a:r>
            <a:rPr lang="en-US" b="1" i="0" baseline="0"/>
            <a:t>mobile app integration</a:t>
          </a:r>
          <a:r>
            <a:rPr lang="en-US" b="0" i="0" baseline="0"/>
            <a:t>, </a:t>
          </a:r>
          <a:r>
            <a:rPr lang="en-US" b="1" i="0" baseline="0"/>
            <a:t>notifications</a:t>
          </a:r>
          <a:r>
            <a:rPr lang="en-US" b="0" i="0" baseline="0"/>
            <a:t>, and </a:t>
          </a:r>
          <a:r>
            <a:rPr lang="en-US" b="1" i="0" baseline="0"/>
            <a:t>pickup coordination features</a:t>
          </a:r>
          <a:r>
            <a:rPr lang="en-US" b="0" i="0" baseline="0"/>
            <a:t> to streamline the donation process.</a:t>
          </a:r>
          <a:endParaRPr lang="en-US"/>
        </a:p>
      </dgm:t>
    </dgm:pt>
    <dgm:pt modelId="{77CF970C-C14F-41C4-83FB-4AB5AC6144B0}" type="parTrans" cxnId="{C83B7EF7-7760-4228-95DD-FD2B5282451B}">
      <dgm:prSet/>
      <dgm:spPr/>
      <dgm:t>
        <a:bodyPr/>
        <a:lstStyle/>
        <a:p>
          <a:endParaRPr lang="en-US"/>
        </a:p>
      </dgm:t>
    </dgm:pt>
    <dgm:pt modelId="{55167FE7-AD10-4912-8717-113C8156DAAF}" type="sibTrans" cxnId="{C83B7EF7-7760-4228-95DD-FD2B5282451B}">
      <dgm:prSet/>
      <dgm:spPr/>
      <dgm:t>
        <a:bodyPr/>
        <a:lstStyle/>
        <a:p>
          <a:endParaRPr lang="en-US"/>
        </a:p>
      </dgm:t>
    </dgm:pt>
    <dgm:pt modelId="{C848EE1A-F461-42A0-B48D-E8083B53FD03}" type="pres">
      <dgm:prSet presAssocID="{21272474-D426-45C8-BA0B-DC2ACACEF6EA}" presName="vert0" presStyleCnt="0">
        <dgm:presLayoutVars>
          <dgm:dir/>
          <dgm:animOne val="branch"/>
          <dgm:animLvl val="lvl"/>
        </dgm:presLayoutVars>
      </dgm:prSet>
      <dgm:spPr/>
    </dgm:pt>
    <dgm:pt modelId="{41DF4678-9EBF-4882-B1D1-3FCF37DB8B5A}" type="pres">
      <dgm:prSet presAssocID="{555976E1-3EBE-4358-91FE-3A342CFB24E1}" presName="thickLine" presStyleLbl="alignNode1" presStyleIdx="0" presStyleCnt="7"/>
      <dgm:spPr/>
    </dgm:pt>
    <dgm:pt modelId="{E429F1B1-93B1-4D29-BACE-5D93556C4199}" type="pres">
      <dgm:prSet presAssocID="{555976E1-3EBE-4358-91FE-3A342CFB24E1}" presName="horz1" presStyleCnt="0"/>
      <dgm:spPr/>
    </dgm:pt>
    <dgm:pt modelId="{C3B8C01D-8265-422A-91B6-6C49D7FD170B}" type="pres">
      <dgm:prSet presAssocID="{555976E1-3EBE-4358-91FE-3A342CFB24E1}" presName="tx1" presStyleLbl="revTx" presStyleIdx="0" presStyleCnt="7"/>
      <dgm:spPr/>
    </dgm:pt>
    <dgm:pt modelId="{45C559D9-4E8C-4E6F-B0C9-63D9D0C2BB5B}" type="pres">
      <dgm:prSet presAssocID="{555976E1-3EBE-4358-91FE-3A342CFB24E1}" presName="vert1" presStyleCnt="0"/>
      <dgm:spPr/>
    </dgm:pt>
    <dgm:pt modelId="{3DF4DA5D-AF0A-4663-BC22-78C0A7924B13}" type="pres">
      <dgm:prSet presAssocID="{D8DE6695-7598-4C3D-BF06-D7D5F73AB1F6}" presName="thickLine" presStyleLbl="alignNode1" presStyleIdx="1" presStyleCnt="7"/>
      <dgm:spPr/>
    </dgm:pt>
    <dgm:pt modelId="{B9E923F6-D4B4-46EF-9514-202559349B25}" type="pres">
      <dgm:prSet presAssocID="{D8DE6695-7598-4C3D-BF06-D7D5F73AB1F6}" presName="horz1" presStyleCnt="0"/>
      <dgm:spPr/>
    </dgm:pt>
    <dgm:pt modelId="{CEE02341-5EA4-4138-9BE3-BF6AD0A68C8E}" type="pres">
      <dgm:prSet presAssocID="{D8DE6695-7598-4C3D-BF06-D7D5F73AB1F6}" presName="tx1" presStyleLbl="revTx" presStyleIdx="1" presStyleCnt="7"/>
      <dgm:spPr/>
    </dgm:pt>
    <dgm:pt modelId="{7803B8F2-DADF-4B88-ACFC-56C31E5BEC4D}" type="pres">
      <dgm:prSet presAssocID="{D8DE6695-7598-4C3D-BF06-D7D5F73AB1F6}" presName="vert1" presStyleCnt="0"/>
      <dgm:spPr/>
    </dgm:pt>
    <dgm:pt modelId="{4F5FF5E1-D654-4044-ADD9-39ABEBDBAD65}" type="pres">
      <dgm:prSet presAssocID="{110888DC-4F25-49A5-BBAA-85D3F09FA5B0}" presName="thickLine" presStyleLbl="alignNode1" presStyleIdx="2" presStyleCnt="7"/>
      <dgm:spPr/>
    </dgm:pt>
    <dgm:pt modelId="{36D8A782-4CAB-4F1F-AD65-6D61B91CF3A1}" type="pres">
      <dgm:prSet presAssocID="{110888DC-4F25-49A5-BBAA-85D3F09FA5B0}" presName="horz1" presStyleCnt="0"/>
      <dgm:spPr/>
    </dgm:pt>
    <dgm:pt modelId="{DD51E422-DE88-4726-9728-E62E842FC4A8}" type="pres">
      <dgm:prSet presAssocID="{110888DC-4F25-49A5-BBAA-85D3F09FA5B0}" presName="tx1" presStyleLbl="revTx" presStyleIdx="2" presStyleCnt="7"/>
      <dgm:spPr/>
    </dgm:pt>
    <dgm:pt modelId="{846EE18E-3664-4C9E-85AA-852F14FDEAEF}" type="pres">
      <dgm:prSet presAssocID="{110888DC-4F25-49A5-BBAA-85D3F09FA5B0}" presName="vert1" presStyleCnt="0"/>
      <dgm:spPr/>
    </dgm:pt>
    <dgm:pt modelId="{E5A984F4-02DA-49D5-B23A-D9FBA8F37C11}" type="pres">
      <dgm:prSet presAssocID="{F9546D82-9CA6-4237-A4C2-9A82C7FB6DD9}" presName="thickLine" presStyleLbl="alignNode1" presStyleIdx="3" presStyleCnt="7"/>
      <dgm:spPr/>
    </dgm:pt>
    <dgm:pt modelId="{70B78977-9B45-46B8-9F03-1A7D81B90912}" type="pres">
      <dgm:prSet presAssocID="{F9546D82-9CA6-4237-A4C2-9A82C7FB6DD9}" presName="horz1" presStyleCnt="0"/>
      <dgm:spPr/>
    </dgm:pt>
    <dgm:pt modelId="{D61AD1BE-EBA3-450D-806B-FD4EF76CE732}" type="pres">
      <dgm:prSet presAssocID="{F9546D82-9CA6-4237-A4C2-9A82C7FB6DD9}" presName="tx1" presStyleLbl="revTx" presStyleIdx="3" presStyleCnt="7"/>
      <dgm:spPr/>
    </dgm:pt>
    <dgm:pt modelId="{14DE123C-E197-494E-B86F-CF6D9C750B6F}" type="pres">
      <dgm:prSet presAssocID="{F9546D82-9CA6-4237-A4C2-9A82C7FB6DD9}" presName="vert1" presStyleCnt="0"/>
      <dgm:spPr/>
    </dgm:pt>
    <dgm:pt modelId="{0B8FC740-CE46-4263-8528-ABCEFCE70A2E}" type="pres">
      <dgm:prSet presAssocID="{69510C1B-1EE0-4389-8391-4EF51C528801}" presName="thickLine" presStyleLbl="alignNode1" presStyleIdx="4" presStyleCnt="7"/>
      <dgm:spPr/>
    </dgm:pt>
    <dgm:pt modelId="{993FF47C-4EBF-4150-B0A7-2C9809FE5C27}" type="pres">
      <dgm:prSet presAssocID="{69510C1B-1EE0-4389-8391-4EF51C528801}" presName="horz1" presStyleCnt="0"/>
      <dgm:spPr/>
    </dgm:pt>
    <dgm:pt modelId="{165718EF-D1FE-4C86-B21B-1764147F86EB}" type="pres">
      <dgm:prSet presAssocID="{69510C1B-1EE0-4389-8391-4EF51C528801}" presName="tx1" presStyleLbl="revTx" presStyleIdx="4" presStyleCnt="7"/>
      <dgm:spPr/>
    </dgm:pt>
    <dgm:pt modelId="{A7B4A508-ECCF-4954-8506-110536871074}" type="pres">
      <dgm:prSet presAssocID="{69510C1B-1EE0-4389-8391-4EF51C528801}" presName="vert1" presStyleCnt="0"/>
      <dgm:spPr/>
    </dgm:pt>
    <dgm:pt modelId="{889C92DF-8DF9-4217-A8FE-9F0132CAE648}" type="pres">
      <dgm:prSet presAssocID="{64A1742E-C572-4388-8A5C-FD4422BBF981}" presName="thickLine" presStyleLbl="alignNode1" presStyleIdx="5" presStyleCnt="7"/>
      <dgm:spPr/>
    </dgm:pt>
    <dgm:pt modelId="{F0766C52-366E-4EF9-88EA-6F6CB759607C}" type="pres">
      <dgm:prSet presAssocID="{64A1742E-C572-4388-8A5C-FD4422BBF981}" presName="horz1" presStyleCnt="0"/>
      <dgm:spPr/>
    </dgm:pt>
    <dgm:pt modelId="{94E6650E-A6C0-4486-9928-10A3C14E550D}" type="pres">
      <dgm:prSet presAssocID="{64A1742E-C572-4388-8A5C-FD4422BBF981}" presName="tx1" presStyleLbl="revTx" presStyleIdx="5" presStyleCnt="7"/>
      <dgm:spPr/>
    </dgm:pt>
    <dgm:pt modelId="{AF8F7990-D878-4E82-8741-B7697B0534D9}" type="pres">
      <dgm:prSet presAssocID="{64A1742E-C572-4388-8A5C-FD4422BBF981}" presName="vert1" presStyleCnt="0"/>
      <dgm:spPr/>
    </dgm:pt>
    <dgm:pt modelId="{05C1281C-6D10-4C37-9B22-05C85C97EC1F}" type="pres">
      <dgm:prSet presAssocID="{C923814A-A1AD-4935-AE41-35AEFD381606}" presName="thickLine" presStyleLbl="alignNode1" presStyleIdx="6" presStyleCnt="7"/>
      <dgm:spPr/>
    </dgm:pt>
    <dgm:pt modelId="{8002A3DA-25CA-428F-9DAF-14FB6F22DE81}" type="pres">
      <dgm:prSet presAssocID="{C923814A-A1AD-4935-AE41-35AEFD381606}" presName="horz1" presStyleCnt="0"/>
      <dgm:spPr/>
    </dgm:pt>
    <dgm:pt modelId="{3D395EDA-B50A-47BE-B3CD-D3E8AD350B9B}" type="pres">
      <dgm:prSet presAssocID="{C923814A-A1AD-4935-AE41-35AEFD381606}" presName="tx1" presStyleLbl="revTx" presStyleIdx="6" presStyleCnt="7"/>
      <dgm:spPr/>
    </dgm:pt>
    <dgm:pt modelId="{E2E5A494-16D5-4403-9A34-7CE82872342E}" type="pres">
      <dgm:prSet presAssocID="{C923814A-A1AD-4935-AE41-35AEFD381606}" presName="vert1" presStyleCnt="0"/>
      <dgm:spPr/>
    </dgm:pt>
  </dgm:ptLst>
  <dgm:cxnLst>
    <dgm:cxn modelId="{28D9FE0C-69AE-4675-A628-5B476E15F8C7}" type="presOf" srcId="{F9546D82-9CA6-4237-A4C2-9A82C7FB6DD9}" destId="{D61AD1BE-EBA3-450D-806B-FD4EF76CE732}" srcOrd="0" destOrd="0" presId="urn:microsoft.com/office/officeart/2008/layout/LinedList"/>
    <dgm:cxn modelId="{EFEDA527-FCFA-45D5-AF5A-2760F3DB76E1}" srcId="{21272474-D426-45C8-BA0B-DC2ACACEF6EA}" destId="{F9546D82-9CA6-4237-A4C2-9A82C7FB6DD9}" srcOrd="3" destOrd="0" parTransId="{D32678E1-69E4-433C-988E-8670C31DEE5C}" sibTransId="{687B09CF-06E0-4052-A993-0E29D1683AA4}"/>
    <dgm:cxn modelId="{C14FAF2D-80D0-4026-B827-B9FC9E9D4AE5}" type="presOf" srcId="{64A1742E-C572-4388-8A5C-FD4422BBF981}" destId="{94E6650E-A6C0-4486-9928-10A3C14E550D}" srcOrd="0" destOrd="0" presId="urn:microsoft.com/office/officeart/2008/layout/LinedList"/>
    <dgm:cxn modelId="{829D593E-164D-4732-B690-4C34A97174AF}" srcId="{21272474-D426-45C8-BA0B-DC2ACACEF6EA}" destId="{555976E1-3EBE-4358-91FE-3A342CFB24E1}" srcOrd="0" destOrd="0" parTransId="{C9E2B6F7-19A9-4973-A0A4-D32C9EFE3070}" sibTransId="{5DD722F0-6B24-459E-B41A-E02475F35771}"/>
    <dgm:cxn modelId="{5E08D252-9A41-4332-9105-9310BF7B93BD}" type="presOf" srcId="{69510C1B-1EE0-4389-8391-4EF51C528801}" destId="{165718EF-D1FE-4C86-B21B-1764147F86EB}" srcOrd="0" destOrd="0" presId="urn:microsoft.com/office/officeart/2008/layout/LinedList"/>
    <dgm:cxn modelId="{57EE5856-8560-46AF-A8E6-4CC3B8FB8675}" srcId="{21272474-D426-45C8-BA0B-DC2ACACEF6EA}" destId="{D8DE6695-7598-4C3D-BF06-D7D5F73AB1F6}" srcOrd="1" destOrd="0" parTransId="{3C25BE45-F703-4261-B96F-F29A474F290F}" sibTransId="{98F9FFBA-6D23-4D2C-B61A-427F1167DB5C}"/>
    <dgm:cxn modelId="{EFCB7B77-92C1-40C6-BF88-E608773F1F05}" srcId="{21272474-D426-45C8-BA0B-DC2ACACEF6EA}" destId="{69510C1B-1EE0-4389-8391-4EF51C528801}" srcOrd="4" destOrd="0" parTransId="{05ED6652-99E4-4BE8-8773-05268AB1CD98}" sibTransId="{4A55F37D-755E-4BBC-A540-088875EDF266}"/>
    <dgm:cxn modelId="{7E5F02B2-A9CE-488F-8940-14A0AF94A30D}" srcId="{21272474-D426-45C8-BA0B-DC2ACACEF6EA}" destId="{64A1742E-C572-4388-8A5C-FD4422BBF981}" srcOrd="5" destOrd="0" parTransId="{6322D345-63B7-445F-9AC6-888E1AB4B7E6}" sibTransId="{4EC1027C-040C-4A00-95CF-3FF3F481FF60}"/>
    <dgm:cxn modelId="{F6E91CB4-6FE3-4572-9AF3-764663935632}" type="presOf" srcId="{21272474-D426-45C8-BA0B-DC2ACACEF6EA}" destId="{C848EE1A-F461-42A0-B48D-E8083B53FD03}" srcOrd="0" destOrd="0" presId="urn:microsoft.com/office/officeart/2008/layout/LinedList"/>
    <dgm:cxn modelId="{E298F0B5-9F22-49FA-945E-5355C5D30C45}" type="presOf" srcId="{555976E1-3EBE-4358-91FE-3A342CFB24E1}" destId="{C3B8C01D-8265-422A-91B6-6C49D7FD170B}" srcOrd="0" destOrd="0" presId="urn:microsoft.com/office/officeart/2008/layout/LinedList"/>
    <dgm:cxn modelId="{C636E0D9-551A-46F2-9F97-A11F7F7C181B}" type="presOf" srcId="{110888DC-4F25-49A5-BBAA-85D3F09FA5B0}" destId="{DD51E422-DE88-4726-9728-E62E842FC4A8}" srcOrd="0" destOrd="0" presId="urn:microsoft.com/office/officeart/2008/layout/LinedList"/>
    <dgm:cxn modelId="{3DEB2AE2-0F9C-478B-AF8C-0957B4BBCE14}" srcId="{21272474-D426-45C8-BA0B-DC2ACACEF6EA}" destId="{110888DC-4F25-49A5-BBAA-85D3F09FA5B0}" srcOrd="2" destOrd="0" parTransId="{4D1B6EB8-F42B-439E-AB3B-4A4ED03F42AA}" sibTransId="{CAEE76C4-98DF-4351-AA9E-05A7CE1ACDCF}"/>
    <dgm:cxn modelId="{F10275EC-2202-4BAF-997F-A8C73CB06EEF}" type="presOf" srcId="{D8DE6695-7598-4C3D-BF06-D7D5F73AB1F6}" destId="{CEE02341-5EA4-4138-9BE3-BF6AD0A68C8E}" srcOrd="0" destOrd="0" presId="urn:microsoft.com/office/officeart/2008/layout/LinedList"/>
    <dgm:cxn modelId="{C83B7EF7-7760-4228-95DD-FD2B5282451B}" srcId="{21272474-D426-45C8-BA0B-DC2ACACEF6EA}" destId="{C923814A-A1AD-4935-AE41-35AEFD381606}" srcOrd="6" destOrd="0" parTransId="{77CF970C-C14F-41C4-83FB-4AB5AC6144B0}" sibTransId="{55167FE7-AD10-4912-8717-113C8156DAAF}"/>
    <dgm:cxn modelId="{1D2E78FF-BDF6-4B65-ACE0-70E2EAE14A42}" type="presOf" srcId="{C923814A-A1AD-4935-AE41-35AEFD381606}" destId="{3D395EDA-B50A-47BE-B3CD-D3E8AD350B9B}" srcOrd="0" destOrd="0" presId="urn:microsoft.com/office/officeart/2008/layout/LinedList"/>
    <dgm:cxn modelId="{6F7F08C1-282A-497D-851B-73D6FC3D376E}" type="presParOf" srcId="{C848EE1A-F461-42A0-B48D-E8083B53FD03}" destId="{41DF4678-9EBF-4882-B1D1-3FCF37DB8B5A}" srcOrd="0" destOrd="0" presId="urn:microsoft.com/office/officeart/2008/layout/LinedList"/>
    <dgm:cxn modelId="{6E773804-4B14-4E40-9946-5071B0B82050}" type="presParOf" srcId="{C848EE1A-F461-42A0-B48D-E8083B53FD03}" destId="{E429F1B1-93B1-4D29-BACE-5D93556C4199}" srcOrd="1" destOrd="0" presId="urn:microsoft.com/office/officeart/2008/layout/LinedList"/>
    <dgm:cxn modelId="{4FE568DB-446C-4F03-A0B3-89966DAE69D1}" type="presParOf" srcId="{E429F1B1-93B1-4D29-BACE-5D93556C4199}" destId="{C3B8C01D-8265-422A-91B6-6C49D7FD170B}" srcOrd="0" destOrd="0" presId="urn:microsoft.com/office/officeart/2008/layout/LinedList"/>
    <dgm:cxn modelId="{8A77CB56-7207-4957-A2A7-3AB34AC2DEDA}" type="presParOf" srcId="{E429F1B1-93B1-4D29-BACE-5D93556C4199}" destId="{45C559D9-4E8C-4E6F-B0C9-63D9D0C2BB5B}" srcOrd="1" destOrd="0" presId="urn:microsoft.com/office/officeart/2008/layout/LinedList"/>
    <dgm:cxn modelId="{4E126312-B7E8-4637-8860-153B8534BEED}" type="presParOf" srcId="{C848EE1A-F461-42A0-B48D-E8083B53FD03}" destId="{3DF4DA5D-AF0A-4663-BC22-78C0A7924B13}" srcOrd="2" destOrd="0" presId="urn:microsoft.com/office/officeart/2008/layout/LinedList"/>
    <dgm:cxn modelId="{67133B1C-2907-496E-BC8C-E47D8D176937}" type="presParOf" srcId="{C848EE1A-F461-42A0-B48D-E8083B53FD03}" destId="{B9E923F6-D4B4-46EF-9514-202559349B25}" srcOrd="3" destOrd="0" presId="urn:microsoft.com/office/officeart/2008/layout/LinedList"/>
    <dgm:cxn modelId="{12C74B90-4FCA-4B55-84C5-741231B5937D}" type="presParOf" srcId="{B9E923F6-D4B4-46EF-9514-202559349B25}" destId="{CEE02341-5EA4-4138-9BE3-BF6AD0A68C8E}" srcOrd="0" destOrd="0" presId="urn:microsoft.com/office/officeart/2008/layout/LinedList"/>
    <dgm:cxn modelId="{20D44877-EEF0-43CC-BEDF-9DAFB2DB9513}" type="presParOf" srcId="{B9E923F6-D4B4-46EF-9514-202559349B25}" destId="{7803B8F2-DADF-4B88-ACFC-56C31E5BEC4D}" srcOrd="1" destOrd="0" presId="urn:microsoft.com/office/officeart/2008/layout/LinedList"/>
    <dgm:cxn modelId="{C0D028F1-23CA-44C9-AC08-0F9BB32ECA84}" type="presParOf" srcId="{C848EE1A-F461-42A0-B48D-E8083B53FD03}" destId="{4F5FF5E1-D654-4044-ADD9-39ABEBDBAD65}" srcOrd="4" destOrd="0" presId="urn:microsoft.com/office/officeart/2008/layout/LinedList"/>
    <dgm:cxn modelId="{DB0A5B84-E0FD-436A-A764-D771D0E1853C}" type="presParOf" srcId="{C848EE1A-F461-42A0-B48D-E8083B53FD03}" destId="{36D8A782-4CAB-4F1F-AD65-6D61B91CF3A1}" srcOrd="5" destOrd="0" presId="urn:microsoft.com/office/officeart/2008/layout/LinedList"/>
    <dgm:cxn modelId="{D36911C1-5EE2-499D-9BD4-C346BA6FEC80}" type="presParOf" srcId="{36D8A782-4CAB-4F1F-AD65-6D61B91CF3A1}" destId="{DD51E422-DE88-4726-9728-E62E842FC4A8}" srcOrd="0" destOrd="0" presId="urn:microsoft.com/office/officeart/2008/layout/LinedList"/>
    <dgm:cxn modelId="{131428F5-12E1-483C-9C24-0CF9B6961F92}" type="presParOf" srcId="{36D8A782-4CAB-4F1F-AD65-6D61B91CF3A1}" destId="{846EE18E-3664-4C9E-85AA-852F14FDEAEF}" srcOrd="1" destOrd="0" presId="urn:microsoft.com/office/officeart/2008/layout/LinedList"/>
    <dgm:cxn modelId="{7EA4FA9C-F2C6-4CFF-AE09-2E82DACBA0F8}" type="presParOf" srcId="{C848EE1A-F461-42A0-B48D-E8083B53FD03}" destId="{E5A984F4-02DA-49D5-B23A-D9FBA8F37C11}" srcOrd="6" destOrd="0" presId="urn:microsoft.com/office/officeart/2008/layout/LinedList"/>
    <dgm:cxn modelId="{0E952942-B64B-42A6-BB99-49B8E17162D8}" type="presParOf" srcId="{C848EE1A-F461-42A0-B48D-E8083B53FD03}" destId="{70B78977-9B45-46B8-9F03-1A7D81B90912}" srcOrd="7" destOrd="0" presId="urn:microsoft.com/office/officeart/2008/layout/LinedList"/>
    <dgm:cxn modelId="{80B5EC79-7B6B-475B-B5D0-D5E3978CF65D}" type="presParOf" srcId="{70B78977-9B45-46B8-9F03-1A7D81B90912}" destId="{D61AD1BE-EBA3-450D-806B-FD4EF76CE732}" srcOrd="0" destOrd="0" presId="urn:microsoft.com/office/officeart/2008/layout/LinedList"/>
    <dgm:cxn modelId="{9820C96F-89E4-4C22-90A2-D1F06F426C6C}" type="presParOf" srcId="{70B78977-9B45-46B8-9F03-1A7D81B90912}" destId="{14DE123C-E197-494E-B86F-CF6D9C750B6F}" srcOrd="1" destOrd="0" presId="urn:microsoft.com/office/officeart/2008/layout/LinedList"/>
    <dgm:cxn modelId="{82DA1FF1-07B2-4A27-B18F-B66024113B9C}" type="presParOf" srcId="{C848EE1A-F461-42A0-B48D-E8083B53FD03}" destId="{0B8FC740-CE46-4263-8528-ABCEFCE70A2E}" srcOrd="8" destOrd="0" presId="urn:microsoft.com/office/officeart/2008/layout/LinedList"/>
    <dgm:cxn modelId="{7A0B32E4-271D-4767-8980-D105EA1487E9}" type="presParOf" srcId="{C848EE1A-F461-42A0-B48D-E8083B53FD03}" destId="{993FF47C-4EBF-4150-B0A7-2C9809FE5C27}" srcOrd="9" destOrd="0" presId="urn:microsoft.com/office/officeart/2008/layout/LinedList"/>
    <dgm:cxn modelId="{AB74350B-47CC-4058-AA84-A1AB4C939D37}" type="presParOf" srcId="{993FF47C-4EBF-4150-B0A7-2C9809FE5C27}" destId="{165718EF-D1FE-4C86-B21B-1764147F86EB}" srcOrd="0" destOrd="0" presId="urn:microsoft.com/office/officeart/2008/layout/LinedList"/>
    <dgm:cxn modelId="{CEC31956-2E6C-4365-A882-26EE75EA35E5}" type="presParOf" srcId="{993FF47C-4EBF-4150-B0A7-2C9809FE5C27}" destId="{A7B4A508-ECCF-4954-8506-110536871074}" srcOrd="1" destOrd="0" presId="urn:microsoft.com/office/officeart/2008/layout/LinedList"/>
    <dgm:cxn modelId="{5D0417EF-5A76-4953-ACDB-A9607375A5CF}" type="presParOf" srcId="{C848EE1A-F461-42A0-B48D-E8083B53FD03}" destId="{889C92DF-8DF9-4217-A8FE-9F0132CAE648}" srcOrd="10" destOrd="0" presId="urn:microsoft.com/office/officeart/2008/layout/LinedList"/>
    <dgm:cxn modelId="{3980F1D3-18DA-48AB-9B53-3769B44D91FC}" type="presParOf" srcId="{C848EE1A-F461-42A0-B48D-E8083B53FD03}" destId="{F0766C52-366E-4EF9-88EA-6F6CB759607C}" srcOrd="11" destOrd="0" presId="urn:microsoft.com/office/officeart/2008/layout/LinedList"/>
    <dgm:cxn modelId="{827591EB-5E46-4BC7-AA4B-8F2DD163BA57}" type="presParOf" srcId="{F0766C52-366E-4EF9-88EA-6F6CB759607C}" destId="{94E6650E-A6C0-4486-9928-10A3C14E550D}" srcOrd="0" destOrd="0" presId="urn:microsoft.com/office/officeart/2008/layout/LinedList"/>
    <dgm:cxn modelId="{C4CFBBAE-09E5-42A4-BA53-8D4D3F81C48F}" type="presParOf" srcId="{F0766C52-366E-4EF9-88EA-6F6CB759607C}" destId="{AF8F7990-D878-4E82-8741-B7697B0534D9}" srcOrd="1" destOrd="0" presId="urn:microsoft.com/office/officeart/2008/layout/LinedList"/>
    <dgm:cxn modelId="{BFAC00AF-67B8-4FFF-AD64-3546F1524E01}" type="presParOf" srcId="{C848EE1A-F461-42A0-B48D-E8083B53FD03}" destId="{05C1281C-6D10-4C37-9B22-05C85C97EC1F}" srcOrd="12" destOrd="0" presId="urn:microsoft.com/office/officeart/2008/layout/LinedList"/>
    <dgm:cxn modelId="{E1B2C793-9CE9-42B1-B6C0-FAE0F08C22A6}" type="presParOf" srcId="{C848EE1A-F461-42A0-B48D-E8083B53FD03}" destId="{8002A3DA-25CA-428F-9DAF-14FB6F22DE81}" srcOrd="13" destOrd="0" presId="urn:microsoft.com/office/officeart/2008/layout/LinedList"/>
    <dgm:cxn modelId="{656A01B4-7B32-4D40-A0C7-6F6C9C84660F}" type="presParOf" srcId="{8002A3DA-25CA-428F-9DAF-14FB6F22DE81}" destId="{3D395EDA-B50A-47BE-B3CD-D3E8AD350B9B}" srcOrd="0" destOrd="0" presId="urn:microsoft.com/office/officeart/2008/layout/LinedList"/>
    <dgm:cxn modelId="{502CAEA6-2D4B-43F1-945E-1819E144C94C}" type="presParOf" srcId="{8002A3DA-25CA-428F-9DAF-14FB6F22DE81}" destId="{E2E5A494-16D5-4403-9A34-7CE82872342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DC8D41-98AA-434F-8812-E89732DF456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DB34477-483F-4D90-B732-BC75D9B7B277}">
      <dgm:prSet/>
      <dgm:spPr/>
      <dgm:t>
        <a:bodyPr/>
        <a:lstStyle/>
        <a:p>
          <a:r>
            <a:rPr lang="en-US"/>
            <a:t>A platform that </a:t>
          </a:r>
          <a:r>
            <a:rPr lang="en-US" b="1"/>
            <a:t>connects food donors with people in need</a:t>
          </a:r>
          <a:r>
            <a:rPr lang="en-US"/>
            <a:t> to reduce food wastage.</a:t>
          </a:r>
        </a:p>
      </dgm:t>
    </dgm:pt>
    <dgm:pt modelId="{3456E570-7E6F-45AA-BA05-AFD911421153}" type="parTrans" cxnId="{A8B2DD58-F119-4000-9D9C-353F0CA20CC9}">
      <dgm:prSet/>
      <dgm:spPr/>
      <dgm:t>
        <a:bodyPr/>
        <a:lstStyle/>
        <a:p>
          <a:endParaRPr lang="en-US"/>
        </a:p>
      </dgm:t>
    </dgm:pt>
    <dgm:pt modelId="{796C8EAE-D5CC-49F7-9CE5-DFDAE8B54352}" type="sibTrans" cxnId="{A8B2DD58-F119-4000-9D9C-353F0CA20CC9}">
      <dgm:prSet/>
      <dgm:spPr/>
      <dgm:t>
        <a:bodyPr/>
        <a:lstStyle/>
        <a:p>
          <a:endParaRPr lang="en-US"/>
        </a:p>
      </dgm:t>
    </dgm:pt>
    <dgm:pt modelId="{F44990D3-5D40-44A8-A0E5-E5316F4C1C59}">
      <dgm:prSet/>
      <dgm:spPr/>
      <dgm:t>
        <a:bodyPr/>
        <a:lstStyle/>
        <a:p>
          <a:r>
            <a:rPr lang="en-US"/>
            <a:t>Users can </a:t>
          </a:r>
          <a:r>
            <a:rPr lang="en-US" b="1"/>
            <a:t>donate</a:t>
          </a:r>
          <a:r>
            <a:rPr lang="en-US"/>
            <a:t> or </a:t>
          </a:r>
          <a:r>
            <a:rPr lang="en-US" b="1"/>
            <a:t>request food</a:t>
          </a:r>
          <a:r>
            <a:rPr lang="en-US"/>
            <a:t> through an easy-to-use interface.</a:t>
          </a:r>
        </a:p>
      </dgm:t>
    </dgm:pt>
    <dgm:pt modelId="{16603306-7D07-4B13-993F-7910456E7FDE}" type="parTrans" cxnId="{8DCB591F-D72B-433B-9CE1-A82A37CC05A0}">
      <dgm:prSet/>
      <dgm:spPr/>
      <dgm:t>
        <a:bodyPr/>
        <a:lstStyle/>
        <a:p>
          <a:endParaRPr lang="en-US"/>
        </a:p>
      </dgm:t>
    </dgm:pt>
    <dgm:pt modelId="{7600849B-F1E0-40F6-83A5-51441795D76F}" type="sibTrans" cxnId="{8DCB591F-D72B-433B-9CE1-A82A37CC05A0}">
      <dgm:prSet/>
      <dgm:spPr/>
      <dgm:t>
        <a:bodyPr/>
        <a:lstStyle/>
        <a:p>
          <a:endParaRPr lang="en-US"/>
        </a:p>
      </dgm:t>
    </dgm:pt>
    <dgm:pt modelId="{0532FCAA-AF2D-4F89-AB86-6F5D229C0CB1}">
      <dgm:prSet/>
      <dgm:spPr/>
      <dgm:t>
        <a:bodyPr/>
        <a:lstStyle/>
        <a:p>
          <a:r>
            <a:rPr lang="en-US"/>
            <a:t>Aims to solve the problem of </a:t>
          </a:r>
          <a:r>
            <a:rPr lang="en-US" b="1"/>
            <a:t>food surplus and hunger</a:t>
          </a:r>
          <a:r>
            <a:rPr lang="en-US"/>
            <a:t> through community sharing.</a:t>
          </a:r>
        </a:p>
      </dgm:t>
    </dgm:pt>
    <dgm:pt modelId="{B2951A27-8A34-444F-93C3-AAE6C09F1450}" type="parTrans" cxnId="{13C84516-CC75-4BBF-A470-408F6EDD53BE}">
      <dgm:prSet/>
      <dgm:spPr/>
      <dgm:t>
        <a:bodyPr/>
        <a:lstStyle/>
        <a:p>
          <a:endParaRPr lang="en-US"/>
        </a:p>
      </dgm:t>
    </dgm:pt>
    <dgm:pt modelId="{FAF66F80-699B-4C94-B535-83C2AB105ED2}" type="sibTrans" cxnId="{13C84516-CC75-4BBF-A470-408F6EDD53BE}">
      <dgm:prSet/>
      <dgm:spPr/>
      <dgm:t>
        <a:bodyPr/>
        <a:lstStyle/>
        <a:p>
          <a:endParaRPr lang="en-US"/>
        </a:p>
      </dgm:t>
    </dgm:pt>
    <dgm:pt modelId="{1963EE67-DCD7-4F44-AF6C-B8C1359F7B07}">
      <dgm:prSet/>
      <dgm:spPr/>
      <dgm:t>
        <a:bodyPr/>
        <a:lstStyle/>
        <a:p>
          <a:r>
            <a:rPr lang="en-US"/>
            <a:t>Developed as a </a:t>
          </a:r>
          <a:r>
            <a:rPr lang="en-US" b="1"/>
            <a:t>web application</a:t>
          </a:r>
          <a:r>
            <a:rPr lang="en-US"/>
            <a:t> with a plan to expand into a </a:t>
          </a:r>
          <a:r>
            <a:rPr lang="en-US" b="1"/>
            <a:t>Flutter-based mobile app</a:t>
          </a:r>
          <a:r>
            <a:rPr lang="en-US"/>
            <a:t>.</a:t>
          </a:r>
        </a:p>
      </dgm:t>
    </dgm:pt>
    <dgm:pt modelId="{358E2D84-D21D-451D-8975-C83F604401A5}" type="parTrans" cxnId="{91BCF2DD-15ED-4D34-B22A-07418236F104}">
      <dgm:prSet/>
      <dgm:spPr/>
      <dgm:t>
        <a:bodyPr/>
        <a:lstStyle/>
        <a:p>
          <a:endParaRPr lang="en-US"/>
        </a:p>
      </dgm:t>
    </dgm:pt>
    <dgm:pt modelId="{0BDAC49E-138D-4582-8A71-A3429092A290}" type="sibTrans" cxnId="{91BCF2DD-15ED-4D34-B22A-07418236F104}">
      <dgm:prSet/>
      <dgm:spPr/>
      <dgm:t>
        <a:bodyPr/>
        <a:lstStyle/>
        <a:p>
          <a:endParaRPr lang="en-US"/>
        </a:p>
      </dgm:t>
    </dgm:pt>
    <dgm:pt modelId="{6CEAC0B4-9BE2-4105-B9FE-DFF909F79179}">
      <dgm:prSet/>
      <dgm:spPr/>
      <dgm:t>
        <a:bodyPr/>
        <a:lstStyle/>
        <a:p>
          <a:r>
            <a:rPr lang="en-US"/>
            <a:t>Uses </a:t>
          </a:r>
          <a:r>
            <a:rPr lang="en-US" b="1"/>
            <a:t>MongoDB</a:t>
          </a:r>
          <a:r>
            <a:rPr lang="en-US"/>
            <a:t> as the backend database for storing and managing food listings.</a:t>
          </a:r>
        </a:p>
      </dgm:t>
    </dgm:pt>
    <dgm:pt modelId="{AAC54D4B-E3E6-45AD-A711-FEAF02BEE8A5}" type="parTrans" cxnId="{E6C52805-463A-41ED-9383-CDE807BC03B0}">
      <dgm:prSet/>
      <dgm:spPr/>
      <dgm:t>
        <a:bodyPr/>
        <a:lstStyle/>
        <a:p>
          <a:endParaRPr lang="en-US"/>
        </a:p>
      </dgm:t>
    </dgm:pt>
    <dgm:pt modelId="{A4A35BFE-BDF5-483F-9E0B-660AFBC8B173}" type="sibTrans" cxnId="{E6C52805-463A-41ED-9383-CDE807BC03B0}">
      <dgm:prSet/>
      <dgm:spPr/>
      <dgm:t>
        <a:bodyPr/>
        <a:lstStyle/>
        <a:p>
          <a:endParaRPr lang="en-US"/>
        </a:p>
      </dgm:t>
    </dgm:pt>
    <dgm:pt modelId="{53FD9544-B365-438F-AAB0-DEDEAF8EEA8B}">
      <dgm:prSet/>
      <dgm:spPr/>
      <dgm:t>
        <a:bodyPr/>
        <a:lstStyle/>
        <a:p>
          <a:r>
            <a:rPr lang="en-US"/>
            <a:t>Allows real-time posting of food availability with </a:t>
          </a:r>
          <a:r>
            <a:rPr lang="en-US" b="1"/>
            <a:t>location and contact details</a:t>
          </a:r>
          <a:r>
            <a:rPr lang="en-US"/>
            <a:t>.</a:t>
          </a:r>
        </a:p>
      </dgm:t>
    </dgm:pt>
    <dgm:pt modelId="{0CCD7556-514A-41DE-B251-8BD904F59E97}" type="parTrans" cxnId="{53AB19FD-8479-464D-B014-4F84689082A0}">
      <dgm:prSet/>
      <dgm:spPr/>
      <dgm:t>
        <a:bodyPr/>
        <a:lstStyle/>
        <a:p>
          <a:endParaRPr lang="en-US"/>
        </a:p>
      </dgm:t>
    </dgm:pt>
    <dgm:pt modelId="{B28360CA-5663-4088-8439-DC1A6F98657F}" type="sibTrans" cxnId="{53AB19FD-8479-464D-B014-4F84689082A0}">
      <dgm:prSet/>
      <dgm:spPr/>
      <dgm:t>
        <a:bodyPr/>
        <a:lstStyle/>
        <a:p>
          <a:endParaRPr lang="en-US"/>
        </a:p>
      </dgm:t>
    </dgm:pt>
    <dgm:pt modelId="{CB7BFC18-DC2A-4DC6-A8D9-E540E9FC634A}">
      <dgm:prSet/>
      <dgm:spPr/>
      <dgm:t>
        <a:bodyPr/>
        <a:lstStyle/>
        <a:p>
          <a:r>
            <a:rPr lang="en-US"/>
            <a:t>Promotes </a:t>
          </a:r>
          <a:r>
            <a:rPr lang="en-US" b="1"/>
            <a:t>social responsibility, sustainability, and community support</a:t>
          </a:r>
          <a:r>
            <a:rPr lang="en-US"/>
            <a:t>.</a:t>
          </a:r>
        </a:p>
      </dgm:t>
    </dgm:pt>
    <dgm:pt modelId="{ACCE22AB-31ED-4981-B8F4-562C87F28E05}" type="parTrans" cxnId="{EF891F68-2A1D-4478-801B-6E7B496DAE52}">
      <dgm:prSet/>
      <dgm:spPr/>
      <dgm:t>
        <a:bodyPr/>
        <a:lstStyle/>
        <a:p>
          <a:endParaRPr lang="en-US"/>
        </a:p>
      </dgm:t>
    </dgm:pt>
    <dgm:pt modelId="{11FAB390-24C5-463C-AEC6-BD58820EC608}" type="sibTrans" cxnId="{EF891F68-2A1D-4478-801B-6E7B496DAE52}">
      <dgm:prSet/>
      <dgm:spPr/>
      <dgm:t>
        <a:bodyPr/>
        <a:lstStyle/>
        <a:p>
          <a:endParaRPr lang="en-US"/>
        </a:p>
      </dgm:t>
    </dgm:pt>
    <dgm:pt modelId="{3A95DDCF-0C88-479D-A7F7-43A2B4DA323F}">
      <dgm:prSet/>
      <dgm:spPr/>
      <dgm:t>
        <a:bodyPr/>
        <a:lstStyle/>
        <a:p>
          <a:r>
            <a:rPr lang="en-US" dirty="0"/>
            <a:t>Helps make sure </a:t>
          </a:r>
          <a:r>
            <a:rPr lang="en-US" b="1" dirty="0"/>
            <a:t>excess food is not wasted </a:t>
          </a:r>
          <a:r>
            <a:rPr lang="en-US" dirty="0"/>
            <a:t>, but reaches those who truly need it.</a:t>
          </a:r>
        </a:p>
      </dgm:t>
    </dgm:pt>
    <dgm:pt modelId="{516CBA87-57FA-4AAA-8E27-3C7DCE5E4887}" type="parTrans" cxnId="{683BA92C-D7FA-4BAF-A1B6-E6E5A1281CB0}">
      <dgm:prSet/>
      <dgm:spPr/>
      <dgm:t>
        <a:bodyPr/>
        <a:lstStyle/>
        <a:p>
          <a:endParaRPr lang="en-US"/>
        </a:p>
      </dgm:t>
    </dgm:pt>
    <dgm:pt modelId="{77BB1AD8-D472-47B0-88B1-A2FCB30365CE}" type="sibTrans" cxnId="{683BA92C-D7FA-4BAF-A1B6-E6E5A1281CB0}">
      <dgm:prSet/>
      <dgm:spPr/>
      <dgm:t>
        <a:bodyPr/>
        <a:lstStyle/>
        <a:p>
          <a:endParaRPr lang="en-US"/>
        </a:p>
      </dgm:t>
    </dgm:pt>
    <dgm:pt modelId="{4C43214D-855B-490C-9C11-CA51592486AA}" type="pres">
      <dgm:prSet presAssocID="{14DC8D41-98AA-434F-8812-E89732DF4566}" presName="root" presStyleCnt="0">
        <dgm:presLayoutVars>
          <dgm:dir/>
          <dgm:resizeHandles val="exact"/>
        </dgm:presLayoutVars>
      </dgm:prSet>
      <dgm:spPr/>
    </dgm:pt>
    <dgm:pt modelId="{E85D63AB-6D5E-4475-8B23-3813CA14CCD1}" type="pres">
      <dgm:prSet presAssocID="{14DC8D41-98AA-434F-8812-E89732DF4566}" presName="container" presStyleCnt="0">
        <dgm:presLayoutVars>
          <dgm:dir/>
          <dgm:resizeHandles val="exact"/>
        </dgm:presLayoutVars>
      </dgm:prSet>
      <dgm:spPr/>
    </dgm:pt>
    <dgm:pt modelId="{01B7FA9C-E4AD-4F81-9648-65600B4E4415}" type="pres">
      <dgm:prSet presAssocID="{3DB34477-483F-4D90-B732-BC75D9B7B277}" presName="compNode" presStyleCnt="0"/>
      <dgm:spPr/>
    </dgm:pt>
    <dgm:pt modelId="{CA361888-5F2D-4541-A872-4602CCF1C78E}" type="pres">
      <dgm:prSet presAssocID="{3DB34477-483F-4D90-B732-BC75D9B7B277}" presName="iconBgRect" presStyleLbl="bgShp" presStyleIdx="0" presStyleCnt="8"/>
      <dgm:spPr/>
    </dgm:pt>
    <dgm:pt modelId="{BD663B77-F3B9-49BC-BB26-C119C60DDFF0}" type="pres">
      <dgm:prSet presAssocID="{3DB34477-483F-4D90-B732-BC75D9B7B27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52118866-5721-4234-9027-DD35810464DA}" type="pres">
      <dgm:prSet presAssocID="{3DB34477-483F-4D90-B732-BC75D9B7B277}" presName="spaceRect" presStyleCnt="0"/>
      <dgm:spPr/>
    </dgm:pt>
    <dgm:pt modelId="{58324281-F7D3-4B66-AEA5-283FF2A6B6DC}" type="pres">
      <dgm:prSet presAssocID="{3DB34477-483F-4D90-B732-BC75D9B7B277}" presName="textRect" presStyleLbl="revTx" presStyleIdx="0" presStyleCnt="8">
        <dgm:presLayoutVars>
          <dgm:chMax val="1"/>
          <dgm:chPref val="1"/>
        </dgm:presLayoutVars>
      </dgm:prSet>
      <dgm:spPr/>
    </dgm:pt>
    <dgm:pt modelId="{107C38D7-077B-4690-9D74-7D01CC1886C1}" type="pres">
      <dgm:prSet presAssocID="{796C8EAE-D5CC-49F7-9CE5-DFDAE8B54352}" presName="sibTrans" presStyleLbl="sibTrans2D1" presStyleIdx="0" presStyleCnt="0"/>
      <dgm:spPr/>
    </dgm:pt>
    <dgm:pt modelId="{6C4C7E03-C65E-4911-A15A-E9B4330CC7D6}" type="pres">
      <dgm:prSet presAssocID="{F44990D3-5D40-44A8-A0E5-E5316F4C1C59}" presName="compNode" presStyleCnt="0"/>
      <dgm:spPr/>
    </dgm:pt>
    <dgm:pt modelId="{AA4FC3C1-436A-4FE8-8863-C99C98A72A78}" type="pres">
      <dgm:prSet presAssocID="{F44990D3-5D40-44A8-A0E5-E5316F4C1C59}" presName="iconBgRect" presStyleLbl="bgShp" presStyleIdx="1" presStyleCnt="8"/>
      <dgm:spPr/>
    </dgm:pt>
    <dgm:pt modelId="{78C103DE-FE27-4CC2-9AF3-37CF9BBE1B7A}" type="pres">
      <dgm:prSet presAssocID="{F44990D3-5D40-44A8-A0E5-E5316F4C1C59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2CEE65A0-A56A-431C-BE6F-11CFCB78FE20}" type="pres">
      <dgm:prSet presAssocID="{F44990D3-5D40-44A8-A0E5-E5316F4C1C59}" presName="spaceRect" presStyleCnt="0"/>
      <dgm:spPr/>
    </dgm:pt>
    <dgm:pt modelId="{C8CD7339-DCF5-4DBF-8A79-E2119F929006}" type="pres">
      <dgm:prSet presAssocID="{F44990D3-5D40-44A8-A0E5-E5316F4C1C59}" presName="textRect" presStyleLbl="revTx" presStyleIdx="1" presStyleCnt="8">
        <dgm:presLayoutVars>
          <dgm:chMax val="1"/>
          <dgm:chPref val="1"/>
        </dgm:presLayoutVars>
      </dgm:prSet>
      <dgm:spPr/>
    </dgm:pt>
    <dgm:pt modelId="{97920595-5488-44AD-9EFC-4E24269CF949}" type="pres">
      <dgm:prSet presAssocID="{7600849B-F1E0-40F6-83A5-51441795D76F}" presName="sibTrans" presStyleLbl="sibTrans2D1" presStyleIdx="0" presStyleCnt="0"/>
      <dgm:spPr/>
    </dgm:pt>
    <dgm:pt modelId="{246E2CA5-1BEC-4558-9C04-066CB4454E54}" type="pres">
      <dgm:prSet presAssocID="{0532FCAA-AF2D-4F89-AB86-6F5D229C0CB1}" presName="compNode" presStyleCnt="0"/>
      <dgm:spPr/>
    </dgm:pt>
    <dgm:pt modelId="{277EC8C9-D3C8-4911-B094-89121D561371}" type="pres">
      <dgm:prSet presAssocID="{0532FCAA-AF2D-4F89-AB86-6F5D229C0CB1}" presName="iconBgRect" presStyleLbl="bgShp" presStyleIdx="2" presStyleCnt="8"/>
      <dgm:spPr/>
    </dgm:pt>
    <dgm:pt modelId="{C4D4E453-3572-4FDB-B9B5-ECC41AAA24E1}" type="pres">
      <dgm:prSet presAssocID="{0532FCAA-AF2D-4F89-AB86-6F5D229C0CB1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B5296714-5B4D-4BBE-94DE-AF009115EA3E}" type="pres">
      <dgm:prSet presAssocID="{0532FCAA-AF2D-4F89-AB86-6F5D229C0CB1}" presName="spaceRect" presStyleCnt="0"/>
      <dgm:spPr/>
    </dgm:pt>
    <dgm:pt modelId="{E83703C0-83C3-4FE5-B307-6213FB176667}" type="pres">
      <dgm:prSet presAssocID="{0532FCAA-AF2D-4F89-AB86-6F5D229C0CB1}" presName="textRect" presStyleLbl="revTx" presStyleIdx="2" presStyleCnt="8">
        <dgm:presLayoutVars>
          <dgm:chMax val="1"/>
          <dgm:chPref val="1"/>
        </dgm:presLayoutVars>
      </dgm:prSet>
      <dgm:spPr/>
    </dgm:pt>
    <dgm:pt modelId="{6483A212-D98C-4D3F-A723-ED1A58CD055F}" type="pres">
      <dgm:prSet presAssocID="{FAF66F80-699B-4C94-B535-83C2AB105ED2}" presName="sibTrans" presStyleLbl="sibTrans2D1" presStyleIdx="0" presStyleCnt="0"/>
      <dgm:spPr/>
    </dgm:pt>
    <dgm:pt modelId="{43356D3D-C04F-4B65-9ED6-BE64EE74F1AF}" type="pres">
      <dgm:prSet presAssocID="{1963EE67-DCD7-4F44-AF6C-B8C1359F7B07}" presName="compNode" presStyleCnt="0"/>
      <dgm:spPr/>
    </dgm:pt>
    <dgm:pt modelId="{2EC0FB7F-93F7-4317-8D05-093F244FD00A}" type="pres">
      <dgm:prSet presAssocID="{1963EE67-DCD7-4F44-AF6C-B8C1359F7B07}" presName="iconBgRect" presStyleLbl="bgShp" presStyleIdx="3" presStyleCnt="8"/>
      <dgm:spPr/>
    </dgm:pt>
    <dgm:pt modelId="{B6182CE5-6DFB-4F83-9995-5E0DE27F1211}" type="pres">
      <dgm:prSet presAssocID="{1963EE67-DCD7-4F44-AF6C-B8C1359F7B07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erpillar"/>
        </a:ext>
      </dgm:extLst>
    </dgm:pt>
    <dgm:pt modelId="{06FD382B-E971-44EF-BA6E-311B3F540F2F}" type="pres">
      <dgm:prSet presAssocID="{1963EE67-DCD7-4F44-AF6C-B8C1359F7B07}" presName="spaceRect" presStyleCnt="0"/>
      <dgm:spPr/>
    </dgm:pt>
    <dgm:pt modelId="{F1E8D30D-7C96-489D-A9E8-3ED95A835269}" type="pres">
      <dgm:prSet presAssocID="{1963EE67-DCD7-4F44-AF6C-B8C1359F7B07}" presName="textRect" presStyleLbl="revTx" presStyleIdx="3" presStyleCnt="8">
        <dgm:presLayoutVars>
          <dgm:chMax val="1"/>
          <dgm:chPref val="1"/>
        </dgm:presLayoutVars>
      </dgm:prSet>
      <dgm:spPr/>
    </dgm:pt>
    <dgm:pt modelId="{B966FE43-F984-4141-8659-5933DFBBB80F}" type="pres">
      <dgm:prSet presAssocID="{0BDAC49E-138D-4582-8A71-A3429092A290}" presName="sibTrans" presStyleLbl="sibTrans2D1" presStyleIdx="0" presStyleCnt="0"/>
      <dgm:spPr/>
    </dgm:pt>
    <dgm:pt modelId="{B90DEEC7-0541-42CC-92EB-7CEC012EF46B}" type="pres">
      <dgm:prSet presAssocID="{6CEAC0B4-9BE2-4105-B9FE-DFF909F79179}" presName="compNode" presStyleCnt="0"/>
      <dgm:spPr/>
    </dgm:pt>
    <dgm:pt modelId="{CE2DB1F2-3165-4A87-B48E-9B3ADF9C41CB}" type="pres">
      <dgm:prSet presAssocID="{6CEAC0B4-9BE2-4105-B9FE-DFF909F79179}" presName="iconBgRect" presStyleLbl="bgShp" presStyleIdx="4" presStyleCnt="8"/>
      <dgm:spPr/>
    </dgm:pt>
    <dgm:pt modelId="{4F575348-9BF8-469E-80CE-7D73D010DD7D}" type="pres">
      <dgm:prSet presAssocID="{6CEAC0B4-9BE2-4105-B9FE-DFF909F79179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E8E1545-D83C-493F-BB9E-432C54101CE9}" type="pres">
      <dgm:prSet presAssocID="{6CEAC0B4-9BE2-4105-B9FE-DFF909F79179}" presName="spaceRect" presStyleCnt="0"/>
      <dgm:spPr/>
    </dgm:pt>
    <dgm:pt modelId="{129EE43C-0787-4E92-A0E4-7A836B274C79}" type="pres">
      <dgm:prSet presAssocID="{6CEAC0B4-9BE2-4105-B9FE-DFF909F79179}" presName="textRect" presStyleLbl="revTx" presStyleIdx="4" presStyleCnt="8">
        <dgm:presLayoutVars>
          <dgm:chMax val="1"/>
          <dgm:chPref val="1"/>
        </dgm:presLayoutVars>
      </dgm:prSet>
      <dgm:spPr/>
    </dgm:pt>
    <dgm:pt modelId="{C4D933AC-E8FC-4129-9492-756DA65B0D22}" type="pres">
      <dgm:prSet presAssocID="{A4A35BFE-BDF5-483F-9E0B-660AFBC8B173}" presName="sibTrans" presStyleLbl="sibTrans2D1" presStyleIdx="0" presStyleCnt="0"/>
      <dgm:spPr/>
    </dgm:pt>
    <dgm:pt modelId="{AB117E10-2A0B-4BEE-A870-BCA395105DAE}" type="pres">
      <dgm:prSet presAssocID="{53FD9544-B365-438F-AAB0-DEDEAF8EEA8B}" presName="compNode" presStyleCnt="0"/>
      <dgm:spPr/>
    </dgm:pt>
    <dgm:pt modelId="{43F0D726-9E42-4D0F-9B89-81A110113AD5}" type="pres">
      <dgm:prSet presAssocID="{53FD9544-B365-438F-AAB0-DEDEAF8EEA8B}" presName="iconBgRect" presStyleLbl="bgShp" presStyleIdx="5" presStyleCnt="8"/>
      <dgm:spPr/>
    </dgm:pt>
    <dgm:pt modelId="{A8206844-A620-40B0-996E-718F405012B0}" type="pres">
      <dgm:prSet presAssocID="{53FD9544-B365-438F-AAB0-DEDEAF8EEA8B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306C7D26-C995-492F-BADF-A0999E0EE2B2}" type="pres">
      <dgm:prSet presAssocID="{53FD9544-B365-438F-AAB0-DEDEAF8EEA8B}" presName="spaceRect" presStyleCnt="0"/>
      <dgm:spPr/>
    </dgm:pt>
    <dgm:pt modelId="{53E977B0-F258-4D26-B75E-77580BF945A0}" type="pres">
      <dgm:prSet presAssocID="{53FD9544-B365-438F-AAB0-DEDEAF8EEA8B}" presName="textRect" presStyleLbl="revTx" presStyleIdx="5" presStyleCnt="8">
        <dgm:presLayoutVars>
          <dgm:chMax val="1"/>
          <dgm:chPref val="1"/>
        </dgm:presLayoutVars>
      </dgm:prSet>
      <dgm:spPr/>
    </dgm:pt>
    <dgm:pt modelId="{24FD1FC4-03A7-4C2C-8DCD-E21422FB386C}" type="pres">
      <dgm:prSet presAssocID="{B28360CA-5663-4088-8439-DC1A6F98657F}" presName="sibTrans" presStyleLbl="sibTrans2D1" presStyleIdx="0" presStyleCnt="0"/>
      <dgm:spPr/>
    </dgm:pt>
    <dgm:pt modelId="{016EB611-4E36-44D5-82F7-D9527AF8BB15}" type="pres">
      <dgm:prSet presAssocID="{CB7BFC18-DC2A-4DC6-A8D9-E540E9FC634A}" presName="compNode" presStyleCnt="0"/>
      <dgm:spPr/>
    </dgm:pt>
    <dgm:pt modelId="{1762F5F3-4D65-4AD5-933A-5D61FB65D41A}" type="pres">
      <dgm:prSet presAssocID="{CB7BFC18-DC2A-4DC6-A8D9-E540E9FC634A}" presName="iconBgRect" presStyleLbl="bgShp" presStyleIdx="6" presStyleCnt="8"/>
      <dgm:spPr/>
    </dgm:pt>
    <dgm:pt modelId="{06BBD37A-7FBA-4702-8DE1-9A5076B728C3}" type="pres">
      <dgm:prSet presAssocID="{CB7BFC18-DC2A-4DC6-A8D9-E540E9FC634A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F6F1DF11-D928-40E9-9BE6-4A23C524AC8E}" type="pres">
      <dgm:prSet presAssocID="{CB7BFC18-DC2A-4DC6-A8D9-E540E9FC634A}" presName="spaceRect" presStyleCnt="0"/>
      <dgm:spPr/>
    </dgm:pt>
    <dgm:pt modelId="{C6BD1252-2496-4E07-98F4-FB519005075B}" type="pres">
      <dgm:prSet presAssocID="{CB7BFC18-DC2A-4DC6-A8D9-E540E9FC634A}" presName="textRect" presStyleLbl="revTx" presStyleIdx="6" presStyleCnt="8">
        <dgm:presLayoutVars>
          <dgm:chMax val="1"/>
          <dgm:chPref val="1"/>
        </dgm:presLayoutVars>
      </dgm:prSet>
      <dgm:spPr/>
    </dgm:pt>
    <dgm:pt modelId="{6ADAEC88-8879-46E1-AB76-563E759C54DB}" type="pres">
      <dgm:prSet presAssocID="{11FAB390-24C5-463C-AEC6-BD58820EC608}" presName="sibTrans" presStyleLbl="sibTrans2D1" presStyleIdx="0" presStyleCnt="0"/>
      <dgm:spPr/>
    </dgm:pt>
    <dgm:pt modelId="{0ED19FD6-97B2-4AF5-BE23-0D0F4726182E}" type="pres">
      <dgm:prSet presAssocID="{3A95DDCF-0C88-479D-A7F7-43A2B4DA323F}" presName="compNode" presStyleCnt="0"/>
      <dgm:spPr/>
    </dgm:pt>
    <dgm:pt modelId="{F4D8A36F-8960-4F76-98B2-BB70DC3D9998}" type="pres">
      <dgm:prSet presAssocID="{3A95DDCF-0C88-479D-A7F7-43A2B4DA323F}" presName="iconBgRect" presStyleLbl="bgShp" presStyleIdx="7" presStyleCnt="8"/>
      <dgm:spPr/>
    </dgm:pt>
    <dgm:pt modelId="{3E0445F7-4BCB-41CB-A3E9-0344E8ED7168}" type="pres">
      <dgm:prSet presAssocID="{3A95DDCF-0C88-479D-A7F7-43A2B4DA323F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wl"/>
        </a:ext>
      </dgm:extLst>
    </dgm:pt>
    <dgm:pt modelId="{3F4FC9E5-A388-41F4-A8C6-C6965209FD4F}" type="pres">
      <dgm:prSet presAssocID="{3A95DDCF-0C88-479D-A7F7-43A2B4DA323F}" presName="spaceRect" presStyleCnt="0"/>
      <dgm:spPr/>
    </dgm:pt>
    <dgm:pt modelId="{CCA1BCC3-1614-4E79-9C60-32C48456EA81}" type="pres">
      <dgm:prSet presAssocID="{3A95DDCF-0C88-479D-A7F7-43A2B4DA323F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E6C52805-463A-41ED-9383-CDE807BC03B0}" srcId="{14DC8D41-98AA-434F-8812-E89732DF4566}" destId="{6CEAC0B4-9BE2-4105-B9FE-DFF909F79179}" srcOrd="4" destOrd="0" parTransId="{AAC54D4B-E3E6-45AD-A711-FEAF02BEE8A5}" sibTransId="{A4A35BFE-BDF5-483F-9E0B-660AFBC8B173}"/>
    <dgm:cxn modelId="{ACE7D806-A513-4B28-BBBB-B3C959B2371F}" type="presOf" srcId="{0BDAC49E-138D-4582-8A71-A3429092A290}" destId="{B966FE43-F984-4141-8659-5933DFBBB80F}" srcOrd="0" destOrd="0" presId="urn:microsoft.com/office/officeart/2018/2/layout/IconCircleList"/>
    <dgm:cxn modelId="{13C84516-CC75-4BBF-A470-408F6EDD53BE}" srcId="{14DC8D41-98AA-434F-8812-E89732DF4566}" destId="{0532FCAA-AF2D-4F89-AB86-6F5D229C0CB1}" srcOrd="2" destOrd="0" parTransId="{B2951A27-8A34-444F-93C3-AAE6C09F1450}" sibTransId="{FAF66F80-699B-4C94-B535-83C2AB105ED2}"/>
    <dgm:cxn modelId="{8DCB591F-D72B-433B-9CE1-A82A37CC05A0}" srcId="{14DC8D41-98AA-434F-8812-E89732DF4566}" destId="{F44990D3-5D40-44A8-A0E5-E5316F4C1C59}" srcOrd="1" destOrd="0" parTransId="{16603306-7D07-4B13-993F-7910456E7FDE}" sibTransId="{7600849B-F1E0-40F6-83A5-51441795D76F}"/>
    <dgm:cxn modelId="{63E27C21-5776-4535-9644-FE54FFC290A7}" type="presOf" srcId="{A4A35BFE-BDF5-483F-9E0B-660AFBC8B173}" destId="{C4D933AC-E8FC-4129-9492-756DA65B0D22}" srcOrd="0" destOrd="0" presId="urn:microsoft.com/office/officeart/2018/2/layout/IconCircleList"/>
    <dgm:cxn modelId="{683BA92C-D7FA-4BAF-A1B6-E6E5A1281CB0}" srcId="{14DC8D41-98AA-434F-8812-E89732DF4566}" destId="{3A95DDCF-0C88-479D-A7F7-43A2B4DA323F}" srcOrd="7" destOrd="0" parTransId="{516CBA87-57FA-4AAA-8E27-3C7DCE5E4887}" sibTransId="{77BB1AD8-D472-47B0-88B1-A2FCB30365CE}"/>
    <dgm:cxn modelId="{5857CD32-C012-4104-AEF6-AC4CA98055FC}" type="presOf" srcId="{53FD9544-B365-438F-AAB0-DEDEAF8EEA8B}" destId="{53E977B0-F258-4D26-B75E-77580BF945A0}" srcOrd="0" destOrd="0" presId="urn:microsoft.com/office/officeart/2018/2/layout/IconCircleList"/>
    <dgm:cxn modelId="{11341E42-A6EB-4CF1-B08C-0C6705DB8B65}" type="presOf" srcId="{14DC8D41-98AA-434F-8812-E89732DF4566}" destId="{4C43214D-855B-490C-9C11-CA51592486AA}" srcOrd="0" destOrd="0" presId="urn:microsoft.com/office/officeart/2018/2/layout/IconCircleList"/>
    <dgm:cxn modelId="{CEF06947-17A2-49C5-9CE5-03A22BFCD96E}" type="presOf" srcId="{3A95DDCF-0C88-479D-A7F7-43A2B4DA323F}" destId="{CCA1BCC3-1614-4E79-9C60-32C48456EA81}" srcOrd="0" destOrd="0" presId="urn:microsoft.com/office/officeart/2018/2/layout/IconCircleList"/>
    <dgm:cxn modelId="{EF891F68-2A1D-4478-801B-6E7B496DAE52}" srcId="{14DC8D41-98AA-434F-8812-E89732DF4566}" destId="{CB7BFC18-DC2A-4DC6-A8D9-E540E9FC634A}" srcOrd="6" destOrd="0" parTransId="{ACCE22AB-31ED-4981-B8F4-562C87F28E05}" sibTransId="{11FAB390-24C5-463C-AEC6-BD58820EC608}"/>
    <dgm:cxn modelId="{8FC18668-7970-4362-92D8-91BCAAED6AD5}" type="presOf" srcId="{F44990D3-5D40-44A8-A0E5-E5316F4C1C59}" destId="{C8CD7339-DCF5-4DBF-8A79-E2119F929006}" srcOrd="0" destOrd="0" presId="urn:microsoft.com/office/officeart/2018/2/layout/IconCircleList"/>
    <dgm:cxn modelId="{A1382269-7717-41F6-8DAF-B3927D9496DD}" type="presOf" srcId="{FAF66F80-699B-4C94-B535-83C2AB105ED2}" destId="{6483A212-D98C-4D3F-A723-ED1A58CD055F}" srcOrd="0" destOrd="0" presId="urn:microsoft.com/office/officeart/2018/2/layout/IconCircleList"/>
    <dgm:cxn modelId="{B94C0E6C-8B68-4ECF-858F-B5FE5E5836D7}" type="presOf" srcId="{CB7BFC18-DC2A-4DC6-A8D9-E540E9FC634A}" destId="{C6BD1252-2496-4E07-98F4-FB519005075B}" srcOrd="0" destOrd="0" presId="urn:microsoft.com/office/officeart/2018/2/layout/IconCircleList"/>
    <dgm:cxn modelId="{A7CF3675-1A61-48EF-B94B-464B3B8A6DDD}" type="presOf" srcId="{7600849B-F1E0-40F6-83A5-51441795D76F}" destId="{97920595-5488-44AD-9EFC-4E24269CF949}" srcOrd="0" destOrd="0" presId="urn:microsoft.com/office/officeart/2018/2/layout/IconCircleList"/>
    <dgm:cxn modelId="{F1873A78-7D76-4A0B-BBCC-5BEE2A26DEA4}" type="presOf" srcId="{0532FCAA-AF2D-4F89-AB86-6F5D229C0CB1}" destId="{E83703C0-83C3-4FE5-B307-6213FB176667}" srcOrd="0" destOrd="0" presId="urn:microsoft.com/office/officeart/2018/2/layout/IconCircleList"/>
    <dgm:cxn modelId="{A8B2DD58-F119-4000-9D9C-353F0CA20CC9}" srcId="{14DC8D41-98AA-434F-8812-E89732DF4566}" destId="{3DB34477-483F-4D90-B732-BC75D9B7B277}" srcOrd="0" destOrd="0" parTransId="{3456E570-7E6F-45AA-BA05-AFD911421153}" sibTransId="{796C8EAE-D5CC-49F7-9CE5-DFDAE8B54352}"/>
    <dgm:cxn modelId="{65190A8A-7B6C-42B1-A325-DC16078D2E74}" type="presOf" srcId="{B28360CA-5663-4088-8439-DC1A6F98657F}" destId="{24FD1FC4-03A7-4C2C-8DCD-E21422FB386C}" srcOrd="0" destOrd="0" presId="urn:microsoft.com/office/officeart/2018/2/layout/IconCircleList"/>
    <dgm:cxn modelId="{9F5D559B-0FD4-4766-980C-DBA64807FAAD}" type="presOf" srcId="{11FAB390-24C5-463C-AEC6-BD58820EC608}" destId="{6ADAEC88-8879-46E1-AB76-563E759C54DB}" srcOrd="0" destOrd="0" presId="urn:microsoft.com/office/officeart/2018/2/layout/IconCircleList"/>
    <dgm:cxn modelId="{65CB8A9F-D803-4DD5-89F7-2AE7E496B511}" type="presOf" srcId="{3DB34477-483F-4D90-B732-BC75D9B7B277}" destId="{58324281-F7D3-4B66-AEA5-283FF2A6B6DC}" srcOrd="0" destOrd="0" presId="urn:microsoft.com/office/officeart/2018/2/layout/IconCircleList"/>
    <dgm:cxn modelId="{BFF323A7-A337-40B6-A81C-4EB5B59313B8}" type="presOf" srcId="{1963EE67-DCD7-4F44-AF6C-B8C1359F7B07}" destId="{F1E8D30D-7C96-489D-A9E8-3ED95A835269}" srcOrd="0" destOrd="0" presId="urn:microsoft.com/office/officeart/2018/2/layout/IconCircleList"/>
    <dgm:cxn modelId="{2045A7B0-695D-4DD0-8A72-93CFB827C3F8}" type="presOf" srcId="{796C8EAE-D5CC-49F7-9CE5-DFDAE8B54352}" destId="{107C38D7-077B-4690-9D74-7D01CC1886C1}" srcOrd="0" destOrd="0" presId="urn:microsoft.com/office/officeart/2018/2/layout/IconCircleList"/>
    <dgm:cxn modelId="{CC150BC1-8F91-4C1A-8E01-BE838A1AF1A2}" type="presOf" srcId="{6CEAC0B4-9BE2-4105-B9FE-DFF909F79179}" destId="{129EE43C-0787-4E92-A0E4-7A836B274C79}" srcOrd="0" destOrd="0" presId="urn:microsoft.com/office/officeart/2018/2/layout/IconCircleList"/>
    <dgm:cxn modelId="{91BCF2DD-15ED-4D34-B22A-07418236F104}" srcId="{14DC8D41-98AA-434F-8812-E89732DF4566}" destId="{1963EE67-DCD7-4F44-AF6C-B8C1359F7B07}" srcOrd="3" destOrd="0" parTransId="{358E2D84-D21D-451D-8975-C83F604401A5}" sibTransId="{0BDAC49E-138D-4582-8A71-A3429092A290}"/>
    <dgm:cxn modelId="{53AB19FD-8479-464D-B014-4F84689082A0}" srcId="{14DC8D41-98AA-434F-8812-E89732DF4566}" destId="{53FD9544-B365-438F-AAB0-DEDEAF8EEA8B}" srcOrd="5" destOrd="0" parTransId="{0CCD7556-514A-41DE-B251-8BD904F59E97}" sibTransId="{B28360CA-5663-4088-8439-DC1A6F98657F}"/>
    <dgm:cxn modelId="{9BD03FC4-B15E-470D-91B6-73C6813A2A91}" type="presParOf" srcId="{4C43214D-855B-490C-9C11-CA51592486AA}" destId="{E85D63AB-6D5E-4475-8B23-3813CA14CCD1}" srcOrd="0" destOrd="0" presId="urn:microsoft.com/office/officeart/2018/2/layout/IconCircleList"/>
    <dgm:cxn modelId="{5AFD8712-0BA7-43F7-973D-D392C5E07319}" type="presParOf" srcId="{E85D63AB-6D5E-4475-8B23-3813CA14CCD1}" destId="{01B7FA9C-E4AD-4F81-9648-65600B4E4415}" srcOrd="0" destOrd="0" presId="urn:microsoft.com/office/officeart/2018/2/layout/IconCircleList"/>
    <dgm:cxn modelId="{D386BC3B-3C79-4D45-83F5-E3B543BAC381}" type="presParOf" srcId="{01B7FA9C-E4AD-4F81-9648-65600B4E4415}" destId="{CA361888-5F2D-4541-A872-4602CCF1C78E}" srcOrd="0" destOrd="0" presId="urn:microsoft.com/office/officeart/2018/2/layout/IconCircleList"/>
    <dgm:cxn modelId="{D124A9C8-BCBC-41CE-B6E3-B3E76AE7D727}" type="presParOf" srcId="{01B7FA9C-E4AD-4F81-9648-65600B4E4415}" destId="{BD663B77-F3B9-49BC-BB26-C119C60DDFF0}" srcOrd="1" destOrd="0" presId="urn:microsoft.com/office/officeart/2018/2/layout/IconCircleList"/>
    <dgm:cxn modelId="{EC31B95B-8B3A-43AD-A6AC-2603637F1374}" type="presParOf" srcId="{01B7FA9C-E4AD-4F81-9648-65600B4E4415}" destId="{52118866-5721-4234-9027-DD35810464DA}" srcOrd="2" destOrd="0" presId="urn:microsoft.com/office/officeart/2018/2/layout/IconCircleList"/>
    <dgm:cxn modelId="{75947A60-8770-43FE-868F-FE5639277DBC}" type="presParOf" srcId="{01B7FA9C-E4AD-4F81-9648-65600B4E4415}" destId="{58324281-F7D3-4B66-AEA5-283FF2A6B6DC}" srcOrd="3" destOrd="0" presId="urn:microsoft.com/office/officeart/2018/2/layout/IconCircleList"/>
    <dgm:cxn modelId="{AF6EAD95-BBB7-4F5D-A783-7942661C035E}" type="presParOf" srcId="{E85D63AB-6D5E-4475-8B23-3813CA14CCD1}" destId="{107C38D7-077B-4690-9D74-7D01CC1886C1}" srcOrd="1" destOrd="0" presId="urn:microsoft.com/office/officeart/2018/2/layout/IconCircleList"/>
    <dgm:cxn modelId="{004ABDA0-B50A-44E1-A480-33EEF3FBEC7A}" type="presParOf" srcId="{E85D63AB-6D5E-4475-8B23-3813CA14CCD1}" destId="{6C4C7E03-C65E-4911-A15A-E9B4330CC7D6}" srcOrd="2" destOrd="0" presId="urn:microsoft.com/office/officeart/2018/2/layout/IconCircleList"/>
    <dgm:cxn modelId="{D72A1C9F-755C-44CD-BA3F-A2CCE49154B4}" type="presParOf" srcId="{6C4C7E03-C65E-4911-A15A-E9B4330CC7D6}" destId="{AA4FC3C1-436A-4FE8-8863-C99C98A72A78}" srcOrd="0" destOrd="0" presId="urn:microsoft.com/office/officeart/2018/2/layout/IconCircleList"/>
    <dgm:cxn modelId="{947A9C9D-BD91-469A-80F4-86013B37AFFE}" type="presParOf" srcId="{6C4C7E03-C65E-4911-A15A-E9B4330CC7D6}" destId="{78C103DE-FE27-4CC2-9AF3-37CF9BBE1B7A}" srcOrd="1" destOrd="0" presId="urn:microsoft.com/office/officeart/2018/2/layout/IconCircleList"/>
    <dgm:cxn modelId="{BF19C0E2-E451-4B21-AFF9-E0C7734DDE5F}" type="presParOf" srcId="{6C4C7E03-C65E-4911-A15A-E9B4330CC7D6}" destId="{2CEE65A0-A56A-431C-BE6F-11CFCB78FE20}" srcOrd="2" destOrd="0" presId="urn:microsoft.com/office/officeart/2018/2/layout/IconCircleList"/>
    <dgm:cxn modelId="{BB83E0A8-C531-4B65-8569-933AE28309D8}" type="presParOf" srcId="{6C4C7E03-C65E-4911-A15A-E9B4330CC7D6}" destId="{C8CD7339-DCF5-4DBF-8A79-E2119F929006}" srcOrd="3" destOrd="0" presId="urn:microsoft.com/office/officeart/2018/2/layout/IconCircleList"/>
    <dgm:cxn modelId="{FA2047E7-3A05-4FF3-91E9-A914B088E30F}" type="presParOf" srcId="{E85D63AB-6D5E-4475-8B23-3813CA14CCD1}" destId="{97920595-5488-44AD-9EFC-4E24269CF949}" srcOrd="3" destOrd="0" presId="urn:microsoft.com/office/officeart/2018/2/layout/IconCircleList"/>
    <dgm:cxn modelId="{6A0D3FD8-8C2C-4D52-B093-F2B89E3D1AAC}" type="presParOf" srcId="{E85D63AB-6D5E-4475-8B23-3813CA14CCD1}" destId="{246E2CA5-1BEC-4558-9C04-066CB4454E54}" srcOrd="4" destOrd="0" presId="urn:microsoft.com/office/officeart/2018/2/layout/IconCircleList"/>
    <dgm:cxn modelId="{4D494A90-BFE7-4FC0-80A8-38E9713D327E}" type="presParOf" srcId="{246E2CA5-1BEC-4558-9C04-066CB4454E54}" destId="{277EC8C9-D3C8-4911-B094-89121D561371}" srcOrd="0" destOrd="0" presId="urn:microsoft.com/office/officeart/2018/2/layout/IconCircleList"/>
    <dgm:cxn modelId="{6B7F93DF-1525-48C8-899C-14E056F90E4A}" type="presParOf" srcId="{246E2CA5-1BEC-4558-9C04-066CB4454E54}" destId="{C4D4E453-3572-4FDB-B9B5-ECC41AAA24E1}" srcOrd="1" destOrd="0" presId="urn:microsoft.com/office/officeart/2018/2/layout/IconCircleList"/>
    <dgm:cxn modelId="{070B3DB2-E56B-4839-98E0-BB1951C23B91}" type="presParOf" srcId="{246E2CA5-1BEC-4558-9C04-066CB4454E54}" destId="{B5296714-5B4D-4BBE-94DE-AF009115EA3E}" srcOrd="2" destOrd="0" presId="urn:microsoft.com/office/officeart/2018/2/layout/IconCircleList"/>
    <dgm:cxn modelId="{A473AD2C-F2AB-46A9-AE5B-847C7F3B4C28}" type="presParOf" srcId="{246E2CA5-1BEC-4558-9C04-066CB4454E54}" destId="{E83703C0-83C3-4FE5-B307-6213FB176667}" srcOrd="3" destOrd="0" presId="urn:microsoft.com/office/officeart/2018/2/layout/IconCircleList"/>
    <dgm:cxn modelId="{5BE1A0AF-8558-44EB-9F9A-0EC9151D4B7D}" type="presParOf" srcId="{E85D63AB-6D5E-4475-8B23-3813CA14CCD1}" destId="{6483A212-D98C-4D3F-A723-ED1A58CD055F}" srcOrd="5" destOrd="0" presId="urn:microsoft.com/office/officeart/2018/2/layout/IconCircleList"/>
    <dgm:cxn modelId="{0F42694D-9337-49B8-A7B7-E2DC20CDD2E8}" type="presParOf" srcId="{E85D63AB-6D5E-4475-8B23-3813CA14CCD1}" destId="{43356D3D-C04F-4B65-9ED6-BE64EE74F1AF}" srcOrd="6" destOrd="0" presId="urn:microsoft.com/office/officeart/2018/2/layout/IconCircleList"/>
    <dgm:cxn modelId="{642CF80F-E5AE-4C68-827F-D7E51E36E779}" type="presParOf" srcId="{43356D3D-C04F-4B65-9ED6-BE64EE74F1AF}" destId="{2EC0FB7F-93F7-4317-8D05-093F244FD00A}" srcOrd="0" destOrd="0" presId="urn:microsoft.com/office/officeart/2018/2/layout/IconCircleList"/>
    <dgm:cxn modelId="{F877E752-1E9F-40D4-9D6A-1E42B659A3B0}" type="presParOf" srcId="{43356D3D-C04F-4B65-9ED6-BE64EE74F1AF}" destId="{B6182CE5-6DFB-4F83-9995-5E0DE27F1211}" srcOrd="1" destOrd="0" presId="urn:microsoft.com/office/officeart/2018/2/layout/IconCircleList"/>
    <dgm:cxn modelId="{99D26CBC-4BD9-4B1E-BCE3-89FA68044ECB}" type="presParOf" srcId="{43356D3D-C04F-4B65-9ED6-BE64EE74F1AF}" destId="{06FD382B-E971-44EF-BA6E-311B3F540F2F}" srcOrd="2" destOrd="0" presId="urn:microsoft.com/office/officeart/2018/2/layout/IconCircleList"/>
    <dgm:cxn modelId="{79A6D327-A955-424E-95D4-428B046BF25E}" type="presParOf" srcId="{43356D3D-C04F-4B65-9ED6-BE64EE74F1AF}" destId="{F1E8D30D-7C96-489D-A9E8-3ED95A835269}" srcOrd="3" destOrd="0" presId="urn:microsoft.com/office/officeart/2018/2/layout/IconCircleList"/>
    <dgm:cxn modelId="{B6FF0813-8CC7-4C75-A8D6-7258C27C2A6D}" type="presParOf" srcId="{E85D63AB-6D5E-4475-8B23-3813CA14CCD1}" destId="{B966FE43-F984-4141-8659-5933DFBBB80F}" srcOrd="7" destOrd="0" presId="urn:microsoft.com/office/officeart/2018/2/layout/IconCircleList"/>
    <dgm:cxn modelId="{B68F080D-CD41-4E4C-8EA1-D1662D36C46A}" type="presParOf" srcId="{E85D63AB-6D5E-4475-8B23-3813CA14CCD1}" destId="{B90DEEC7-0541-42CC-92EB-7CEC012EF46B}" srcOrd="8" destOrd="0" presId="urn:microsoft.com/office/officeart/2018/2/layout/IconCircleList"/>
    <dgm:cxn modelId="{AD6D43C3-D593-4CCE-9440-90F4CDA60580}" type="presParOf" srcId="{B90DEEC7-0541-42CC-92EB-7CEC012EF46B}" destId="{CE2DB1F2-3165-4A87-B48E-9B3ADF9C41CB}" srcOrd="0" destOrd="0" presId="urn:microsoft.com/office/officeart/2018/2/layout/IconCircleList"/>
    <dgm:cxn modelId="{5F6C6052-736D-4B49-8466-5EB898FBE3D5}" type="presParOf" srcId="{B90DEEC7-0541-42CC-92EB-7CEC012EF46B}" destId="{4F575348-9BF8-469E-80CE-7D73D010DD7D}" srcOrd="1" destOrd="0" presId="urn:microsoft.com/office/officeart/2018/2/layout/IconCircleList"/>
    <dgm:cxn modelId="{CC4020C5-34F1-4795-A3BA-2A30860F0BDD}" type="presParOf" srcId="{B90DEEC7-0541-42CC-92EB-7CEC012EF46B}" destId="{AE8E1545-D83C-493F-BB9E-432C54101CE9}" srcOrd="2" destOrd="0" presId="urn:microsoft.com/office/officeart/2018/2/layout/IconCircleList"/>
    <dgm:cxn modelId="{A99BB76B-F0DC-404C-A155-012F6CA87FF3}" type="presParOf" srcId="{B90DEEC7-0541-42CC-92EB-7CEC012EF46B}" destId="{129EE43C-0787-4E92-A0E4-7A836B274C79}" srcOrd="3" destOrd="0" presId="urn:microsoft.com/office/officeart/2018/2/layout/IconCircleList"/>
    <dgm:cxn modelId="{60FFF800-EFD5-4ABF-AAE8-CAEA9096DB77}" type="presParOf" srcId="{E85D63AB-6D5E-4475-8B23-3813CA14CCD1}" destId="{C4D933AC-E8FC-4129-9492-756DA65B0D22}" srcOrd="9" destOrd="0" presId="urn:microsoft.com/office/officeart/2018/2/layout/IconCircleList"/>
    <dgm:cxn modelId="{2EB946A6-C321-4A67-B184-CFCC4F736D5F}" type="presParOf" srcId="{E85D63AB-6D5E-4475-8B23-3813CA14CCD1}" destId="{AB117E10-2A0B-4BEE-A870-BCA395105DAE}" srcOrd="10" destOrd="0" presId="urn:microsoft.com/office/officeart/2018/2/layout/IconCircleList"/>
    <dgm:cxn modelId="{8E5FD5EE-05F3-4275-9BF6-53977EAF3450}" type="presParOf" srcId="{AB117E10-2A0B-4BEE-A870-BCA395105DAE}" destId="{43F0D726-9E42-4D0F-9B89-81A110113AD5}" srcOrd="0" destOrd="0" presId="urn:microsoft.com/office/officeart/2018/2/layout/IconCircleList"/>
    <dgm:cxn modelId="{25791E61-862D-48F1-B811-998D005498A6}" type="presParOf" srcId="{AB117E10-2A0B-4BEE-A870-BCA395105DAE}" destId="{A8206844-A620-40B0-996E-718F405012B0}" srcOrd="1" destOrd="0" presId="urn:microsoft.com/office/officeart/2018/2/layout/IconCircleList"/>
    <dgm:cxn modelId="{AF4EF2B6-3A76-4275-B393-A7E90A26C7B2}" type="presParOf" srcId="{AB117E10-2A0B-4BEE-A870-BCA395105DAE}" destId="{306C7D26-C995-492F-BADF-A0999E0EE2B2}" srcOrd="2" destOrd="0" presId="urn:microsoft.com/office/officeart/2018/2/layout/IconCircleList"/>
    <dgm:cxn modelId="{AF069230-8A98-4391-8450-815D7AFE5781}" type="presParOf" srcId="{AB117E10-2A0B-4BEE-A870-BCA395105DAE}" destId="{53E977B0-F258-4D26-B75E-77580BF945A0}" srcOrd="3" destOrd="0" presId="urn:microsoft.com/office/officeart/2018/2/layout/IconCircleList"/>
    <dgm:cxn modelId="{3ACC9783-7EF3-4BCE-B1FD-1A757EF010D6}" type="presParOf" srcId="{E85D63AB-6D5E-4475-8B23-3813CA14CCD1}" destId="{24FD1FC4-03A7-4C2C-8DCD-E21422FB386C}" srcOrd="11" destOrd="0" presId="urn:microsoft.com/office/officeart/2018/2/layout/IconCircleList"/>
    <dgm:cxn modelId="{C85BC87C-8D8A-4FF5-8D53-B8D413A28180}" type="presParOf" srcId="{E85D63AB-6D5E-4475-8B23-3813CA14CCD1}" destId="{016EB611-4E36-44D5-82F7-D9527AF8BB15}" srcOrd="12" destOrd="0" presId="urn:microsoft.com/office/officeart/2018/2/layout/IconCircleList"/>
    <dgm:cxn modelId="{A3B0D06B-6ADA-4DDA-A4A1-0D306B446AB6}" type="presParOf" srcId="{016EB611-4E36-44D5-82F7-D9527AF8BB15}" destId="{1762F5F3-4D65-4AD5-933A-5D61FB65D41A}" srcOrd="0" destOrd="0" presId="urn:microsoft.com/office/officeart/2018/2/layout/IconCircleList"/>
    <dgm:cxn modelId="{C4449B30-5F07-43A2-B946-EC63E03D33FA}" type="presParOf" srcId="{016EB611-4E36-44D5-82F7-D9527AF8BB15}" destId="{06BBD37A-7FBA-4702-8DE1-9A5076B728C3}" srcOrd="1" destOrd="0" presId="urn:microsoft.com/office/officeart/2018/2/layout/IconCircleList"/>
    <dgm:cxn modelId="{C25C6679-06A4-4BB4-85F1-D5D43726ED2E}" type="presParOf" srcId="{016EB611-4E36-44D5-82F7-D9527AF8BB15}" destId="{F6F1DF11-D928-40E9-9BE6-4A23C524AC8E}" srcOrd="2" destOrd="0" presId="urn:microsoft.com/office/officeart/2018/2/layout/IconCircleList"/>
    <dgm:cxn modelId="{4303EEAF-A271-4687-AEFB-5330D9367997}" type="presParOf" srcId="{016EB611-4E36-44D5-82F7-D9527AF8BB15}" destId="{C6BD1252-2496-4E07-98F4-FB519005075B}" srcOrd="3" destOrd="0" presId="urn:microsoft.com/office/officeart/2018/2/layout/IconCircleList"/>
    <dgm:cxn modelId="{F2312574-2B10-445A-AD00-993E8DF58EC5}" type="presParOf" srcId="{E85D63AB-6D5E-4475-8B23-3813CA14CCD1}" destId="{6ADAEC88-8879-46E1-AB76-563E759C54DB}" srcOrd="13" destOrd="0" presId="urn:microsoft.com/office/officeart/2018/2/layout/IconCircleList"/>
    <dgm:cxn modelId="{A49FA815-AD9A-493D-82D2-12DD33243C88}" type="presParOf" srcId="{E85D63AB-6D5E-4475-8B23-3813CA14CCD1}" destId="{0ED19FD6-97B2-4AF5-BE23-0D0F4726182E}" srcOrd="14" destOrd="0" presId="urn:microsoft.com/office/officeart/2018/2/layout/IconCircleList"/>
    <dgm:cxn modelId="{90533E90-6DF6-4902-BB8B-0D0FB8BAAAF4}" type="presParOf" srcId="{0ED19FD6-97B2-4AF5-BE23-0D0F4726182E}" destId="{F4D8A36F-8960-4F76-98B2-BB70DC3D9998}" srcOrd="0" destOrd="0" presId="urn:microsoft.com/office/officeart/2018/2/layout/IconCircleList"/>
    <dgm:cxn modelId="{B556D952-FE15-4A7E-9A6E-1E1DEE255EB1}" type="presParOf" srcId="{0ED19FD6-97B2-4AF5-BE23-0D0F4726182E}" destId="{3E0445F7-4BCB-41CB-A3E9-0344E8ED7168}" srcOrd="1" destOrd="0" presId="urn:microsoft.com/office/officeart/2018/2/layout/IconCircleList"/>
    <dgm:cxn modelId="{3457424D-8722-4992-9537-3A7E470822BA}" type="presParOf" srcId="{0ED19FD6-97B2-4AF5-BE23-0D0F4726182E}" destId="{3F4FC9E5-A388-41F4-A8C6-C6965209FD4F}" srcOrd="2" destOrd="0" presId="urn:microsoft.com/office/officeart/2018/2/layout/IconCircleList"/>
    <dgm:cxn modelId="{768AD822-6A84-40CC-8930-8832BE9102BE}" type="presParOf" srcId="{0ED19FD6-97B2-4AF5-BE23-0D0F4726182E}" destId="{CCA1BCC3-1614-4E79-9C60-32C48456EA8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DED507-6EB5-425F-8B7A-4CDA18340C03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51D6A09-52E4-4B44-92FA-F1E4376C5843}">
      <dgm:prSet/>
      <dgm:spPr/>
      <dgm:t>
        <a:bodyPr/>
        <a:lstStyle/>
        <a:p>
          <a:r>
            <a:rPr lang="en-US" b="1"/>
            <a:t>Frontend</a:t>
          </a:r>
          <a:endParaRPr lang="en-US"/>
        </a:p>
      </dgm:t>
    </dgm:pt>
    <dgm:pt modelId="{6ED1A20A-1720-44EC-9215-1C4F4384C83A}" type="parTrans" cxnId="{1C4714DF-4D2A-4C27-9E20-862E0DB202FA}">
      <dgm:prSet/>
      <dgm:spPr/>
      <dgm:t>
        <a:bodyPr/>
        <a:lstStyle/>
        <a:p>
          <a:endParaRPr lang="en-US"/>
        </a:p>
      </dgm:t>
    </dgm:pt>
    <dgm:pt modelId="{9F937F89-DA1C-44BC-94AE-A7CDA469C650}" type="sibTrans" cxnId="{1C4714DF-4D2A-4C27-9E20-862E0DB202FA}">
      <dgm:prSet/>
      <dgm:spPr/>
      <dgm:t>
        <a:bodyPr/>
        <a:lstStyle/>
        <a:p>
          <a:endParaRPr lang="en-US"/>
        </a:p>
      </dgm:t>
    </dgm:pt>
    <dgm:pt modelId="{D1C66373-F668-4E7F-9FF1-1DE99950CB04}">
      <dgm:prSet/>
      <dgm:spPr/>
      <dgm:t>
        <a:bodyPr/>
        <a:lstStyle/>
        <a:p>
          <a:r>
            <a:rPr lang="en-US" b="1"/>
            <a:t>HTML</a:t>
          </a:r>
          <a:r>
            <a:rPr lang="en-US"/>
            <a:t>: For the structure of the website.</a:t>
          </a:r>
        </a:p>
      </dgm:t>
    </dgm:pt>
    <dgm:pt modelId="{EA591F77-B091-4EF9-86AB-B83690B7D72E}" type="parTrans" cxnId="{413054B5-E01C-4B2C-AD8B-82B392367099}">
      <dgm:prSet/>
      <dgm:spPr/>
      <dgm:t>
        <a:bodyPr/>
        <a:lstStyle/>
        <a:p>
          <a:endParaRPr lang="en-US"/>
        </a:p>
      </dgm:t>
    </dgm:pt>
    <dgm:pt modelId="{A939BA3A-3B28-4254-A0C3-47A548819D63}" type="sibTrans" cxnId="{413054B5-E01C-4B2C-AD8B-82B392367099}">
      <dgm:prSet/>
      <dgm:spPr/>
      <dgm:t>
        <a:bodyPr/>
        <a:lstStyle/>
        <a:p>
          <a:endParaRPr lang="en-US"/>
        </a:p>
      </dgm:t>
    </dgm:pt>
    <dgm:pt modelId="{95B9B438-1325-4E3E-894B-844835BBD124}">
      <dgm:prSet/>
      <dgm:spPr/>
      <dgm:t>
        <a:bodyPr/>
        <a:lstStyle/>
        <a:p>
          <a:r>
            <a:rPr lang="en-US" b="1"/>
            <a:t>CSS</a:t>
          </a:r>
          <a:r>
            <a:rPr lang="en-US"/>
            <a:t>: For styling and layout.</a:t>
          </a:r>
        </a:p>
      </dgm:t>
    </dgm:pt>
    <dgm:pt modelId="{06C685B7-F211-44A0-BC27-3D03F4151BAB}" type="parTrans" cxnId="{CAD21B16-9619-41A6-99AD-048595A448CE}">
      <dgm:prSet/>
      <dgm:spPr/>
      <dgm:t>
        <a:bodyPr/>
        <a:lstStyle/>
        <a:p>
          <a:endParaRPr lang="en-US"/>
        </a:p>
      </dgm:t>
    </dgm:pt>
    <dgm:pt modelId="{64E99751-C211-4CED-9484-E88BE5AE652E}" type="sibTrans" cxnId="{CAD21B16-9619-41A6-99AD-048595A448CE}">
      <dgm:prSet/>
      <dgm:spPr/>
      <dgm:t>
        <a:bodyPr/>
        <a:lstStyle/>
        <a:p>
          <a:endParaRPr lang="en-US"/>
        </a:p>
      </dgm:t>
    </dgm:pt>
    <dgm:pt modelId="{ACAED8AE-1AF7-4AE4-8C58-1D43DD3B2A06}">
      <dgm:prSet/>
      <dgm:spPr/>
      <dgm:t>
        <a:bodyPr/>
        <a:lstStyle/>
        <a:p>
          <a:r>
            <a:rPr lang="en-US" b="1"/>
            <a:t>JavaScript</a:t>
          </a:r>
          <a:r>
            <a:rPr lang="en-US"/>
            <a:t>: For dynamic interactions and adding functionality to the website.</a:t>
          </a:r>
        </a:p>
      </dgm:t>
    </dgm:pt>
    <dgm:pt modelId="{B971AE4F-36AB-4DD6-B548-12E0044AA772}" type="parTrans" cxnId="{61544946-4A49-41E8-A66A-9C404126E55C}">
      <dgm:prSet/>
      <dgm:spPr/>
      <dgm:t>
        <a:bodyPr/>
        <a:lstStyle/>
        <a:p>
          <a:endParaRPr lang="en-US"/>
        </a:p>
      </dgm:t>
    </dgm:pt>
    <dgm:pt modelId="{F833676F-F77F-49E0-960B-8F45D8EC027D}" type="sibTrans" cxnId="{61544946-4A49-41E8-A66A-9C404126E55C}">
      <dgm:prSet/>
      <dgm:spPr/>
      <dgm:t>
        <a:bodyPr/>
        <a:lstStyle/>
        <a:p>
          <a:endParaRPr lang="en-US"/>
        </a:p>
      </dgm:t>
    </dgm:pt>
    <dgm:pt modelId="{CE18BD96-6897-483A-A09C-96250E75515A}">
      <dgm:prSet/>
      <dgm:spPr/>
      <dgm:t>
        <a:bodyPr/>
        <a:lstStyle/>
        <a:p>
          <a:r>
            <a:rPr lang="en-US" b="1"/>
            <a:t>Database</a:t>
          </a:r>
          <a:endParaRPr lang="en-US"/>
        </a:p>
      </dgm:t>
    </dgm:pt>
    <dgm:pt modelId="{17E85E6B-9E2E-41F7-9163-5061676BC016}" type="parTrans" cxnId="{1AA16364-BC8E-4B86-B3AF-43D5B7CF88E2}">
      <dgm:prSet/>
      <dgm:spPr/>
      <dgm:t>
        <a:bodyPr/>
        <a:lstStyle/>
        <a:p>
          <a:endParaRPr lang="en-US"/>
        </a:p>
      </dgm:t>
    </dgm:pt>
    <dgm:pt modelId="{97816F0E-4531-4978-95AC-813D5AE02373}" type="sibTrans" cxnId="{1AA16364-BC8E-4B86-B3AF-43D5B7CF88E2}">
      <dgm:prSet/>
      <dgm:spPr/>
      <dgm:t>
        <a:bodyPr/>
        <a:lstStyle/>
        <a:p>
          <a:endParaRPr lang="en-US"/>
        </a:p>
      </dgm:t>
    </dgm:pt>
    <dgm:pt modelId="{303CA91B-FE51-41A4-A242-8AC5845A3341}">
      <dgm:prSet/>
      <dgm:spPr/>
      <dgm:t>
        <a:bodyPr/>
        <a:lstStyle/>
        <a:p>
          <a:r>
            <a:rPr lang="en-US" b="1"/>
            <a:t>MongoDB</a:t>
          </a:r>
          <a:r>
            <a:rPr lang="en-US"/>
            <a:t>: A </a:t>
          </a:r>
          <a:r>
            <a:rPr lang="en-US" b="1"/>
            <a:t>NoSQL database</a:t>
          </a:r>
          <a:r>
            <a:rPr lang="en-US"/>
            <a:t> used to store user data, food donation details, and other information.</a:t>
          </a:r>
        </a:p>
      </dgm:t>
    </dgm:pt>
    <dgm:pt modelId="{A2ECECCB-F949-45E2-91BB-EC27E3064201}" type="parTrans" cxnId="{1B19765D-B1BE-43BA-9731-5DC06D855E78}">
      <dgm:prSet/>
      <dgm:spPr/>
      <dgm:t>
        <a:bodyPr/>
        <a:lstStyle/>
        <a:p>
          <a:endParaRPr lang="en-US"/>
        </a:p>
      </dgm:t>
    </dgm:pt>
    <dgm:pt modelId="{817CBE66-6D60-4A1B-A1DD-79459F6A1CD6}" type="sibTrans" cxnId="{1B19765D-B1BE-43BA-9731-5DC06D855E78}">
      <dgm:prSet/>
      <dgm:spPr/>
      <dgm:t>
        <a:bodyPr/>
        <a:lstStyle/>
        <a:p>
          <a:endParaRPr lang="en-US"/>
        </a:p>
      </dgm:t>
    </dgm:pt>
    <dgm:pt modelId="{5B742528-A1DC-4907-8F3E-DC60048719C1}">
      <dgm:prSet/>
      <dgm:spPr/>
      <dgm:t>
        <a:bodyPr/>
        <a:lstStyle/>
        <a:p>
          <a:r>
            <a:rPr lang="en-US" b="1"/>
            <a:t>AI Chatbot</a:t>
          </a:r>
          <a:endParaRPr lang="en-US"/>
        </a:p>
      </dgm:t>
    </dgm:pt>
    <dgm:pt modelId="{963FEBCE-1500-4281-92DC-A092092A5B24}" type="parTrans" cxnId="{1D77D4EA-A0F8-4547-A932-159CF3AA9C84}">
      <dgm:prSet/>
      <dgm:spPr/>
      <dgm:t>
        <a:bodyPr/>
        <a:lstStyle/>
        <a:p>
          <a:endParaRPr lang="en-US"/>
        </a:p>
      </dgm:t>
    </dgm:pt>
    <dgm:pt modelId="{DC8191F8-D5EB-449E-8BC8-3ED33D076E75}" type="sibTrans" cxnId="{1D77D4EA-A0F8-4547-A932-159CF3AA9C84}">
      <dgm:prSet/>
      <dgm:spPr/>
      <dgm:t>
        <a:bodyPr/>
        <a:lstStyle/>
        <a:p>
          <a:endParaRPr lang="en-US"/>
        </a:p>
      </dgm:t>
    </dgm:pt>
    <dgm:pt modelId="{F4A3A1AB-26EC-4BF3-B22F-8537C59DA716}">
      <dgm:prSet/>
      <dgm:spPr/>
      <dgm:t>
        <a:bodyPr/>
        <a:lstStyle/>
        <a:p>
          <a:r>
            <a:rPr lang="en-US"/>
            <a:t>An </a:t>
          </a:r>
          <a:r>
            <a:rPr lang="en-US" b="1"/>
            <a:t>AI-powered chatbot</a:t>
          </a:r>
          <a:r>
            <a:rPr lang="en-US"/>
            <a:t> integrated to assist users with real-time queries and guide them through the donation process.</a:t>
          </a:r>
        </a:p>
      </dgm:t>
    </dgm:pt>
    <dgm:pt modelId="{F6226DBC-5B4B-411D-8445-B804F07A69B6}" type="parTrans" cxnId="{7B7146E8-3815-485B-BD6D-D22E4F56F8B8}">
      <dgm:prSet/>
      <dgm:spPr/>
      <dgm:t>
        <a:bodyPr/>
        <a:lstStyle/>
        <a:p>
          <a:endParaRPr lang="en-US"/>
        </a:p>
      </dgm:t>
    </dgm:pt>
    <dgm:pt modelId="{374E526F-63F1-45B6-B8C9-C6256973C682}" type="sibTrans" cxnId="{7B7146E8-3815-485B-BD6D-D22E4F56F8B8}">
      <dgm:prSet/>
      <dgm:spPr/>
      <dgm:t>
        <a:bodyPr/>
        <a:lstStyle/>
        <a:p>
          <a:endParaRPr lang="en-US"/>
        </a:p>
      </dgm:t>
    </dgm:pt>
    <dgm:pt modelId="{47A0EFD5-D4DC-4343-AF5E-DBBDD6A4C308}">
      <dgm:prSet/>
      <dgm:spPr/>
      <dgm:t>
        <a:bodyPr/>
        <a:lstStyle/>
        <a:p>
          <a:r>
            <a:rPr lang="en-US" b="1"/>
            <a:t>Communication</a:t>
          </a:r>
          <a:endParaRPr lang="en-US"/>
        </a:p>
      </dgm:t>
    </dgm:pt>
    <dgm:pt modelId="{BEB962D4-2B01-4221-AB86-9C329C94D240}" type="parTrans" cxnId="{548AC2BA-845F-4E04-AC98-5DB7A4490687}">
      <dgm:prSet/>
      <dgm:spPr/>
      <dgm:t>
        <a:bodyPr/>
        <a:lstStyle/>
        <a:p>
          <a:endParaRPr lang="en-US"/>
        </a:p>
      </dgm:t>
    </dgm:pt>
    <dgm:pt modelId="{148A272B-6C36-4291-9EAC-F7E7B3148887}" type="sibTrans" cxnId="{548AC2BA-845F-4E04-AC98-5DB7A4490687}">
      <dgm:prSet/>
      <dgm:spPr/>
      <dgm:t>
        <a:bodyPr/>
        <a:lstStyle/>
        <a:p>
          <a:endParaRPr lang="en-US"/>
        </a:p>
      </dgm:t>
    </dgm:pt>
    <dgm:pt modelId="{A2722A35-2A6C-402E-9E99-64D95F9E46F9}">
      <dgm:prSet/>
      <dgm:spPr/>
      <dgm:t>
        <a:bodyPr/>
        <a:lstStyle/>
        <a:p>
          <a:r>
            <a:rPr lang="en-US" b="1"/>
            <a:t>Twilio</a:t>
          </a:r>
          <a:r>
            <a:rPr lang="en-US"/>
            <a:t>: For sending </a:t>
          </a:r>
          <a:r>
            <a:rPr lang="en-US" b="1"/>
            <a:t>automated SMS messages</a:t>
          </a:r>
          <a:r>
            <a:rPr lang="en-US"/>
            <a:t> to users, notifying them of updates related to their donations.</a:t>
          </a:r>
        </a:p>
      </dgm:t>
    </dgm:pt>
    <dgm:pt modelId="{E9EC4BEE-EE32-4F37-8D57-71C421160778}" type="parTrans" cxnId="{6F38B904-5AA2-4A06-AE73-FD34DD5AB58E}">
      <dgm:prSet/>
      <dgm:spPr/>
      <dgm:t>
        <a:bodyPr/>
        <a:lstStyle/>
        <a:p>
          <a:endParaRPr lang="en-US"/>
        </a:p>
      </dgm:t>
    </dgm:pt>
    <dgm:pt modelId="{52D48FEB-B507-4455-9668-DDD71D45DDC7}" type="sibTrans" cxnId="{6F38B904-5AA2-4A06-AE73-FD34DD5AB58E}">
      <dgm:prSet/>
      <dgm:spPr/>
      <dgm:t>
        <a:bodyPr/>
        <a:lstStyle/>
        <a:p>
          <a:endParaRPr lang="en-US"/>
        </a:p>
      </dgm:t>
    </dgm:pt>
    <dgm:pt modelId="{513FF2F7-5855-483D-9E6B-AAFE084D0253}">
      <dgm:prSet/>
      <dgm:spPr/>
      <dgm:t>
        <a:bodyPr/>
        <a:lstStyle/>
        <a:p>
          <a:r>
            <a:rPr lang="en-US" b="1"/>
            <a:t>Code Editor</a:t>
          </a:r>
          <a:endParaRPr lang="en-US"/>
        </a:p>
      </dgm:t>
    </dgm:pt>
    <dgm:pt modelId="{AB5F9ABE-EDEC-4206-A029-F36FC1CDD5A8}" type="parTrans" cxnId="{536BDC9A-AB8D-4796-82A3-48E897D7F179}">
      <dgm:prSet/>
      <dgm:spPr/>
      <dgm:t>
        <a:bodyPr/>
        <a:lstStyle/>
        <a:p>
          <a:endParaRPr lang="en-US"/>
        </a:p>
      </dgm:t>
    </dgm:pt>
    <dgm:pt modelId="{CE71B1A7-3AF9-476C-BE07-3EA74829B1A7}" type="sibTrans" cxnId="{536BDC9A-AB8D-4796-82A3-48E897D7F179}">
      <dgm:prSet/>
      <dgm:spPr/>
      <dgm:t>
        <a:bodyPr/>
        <a:lstStyle/>
        <a:p>
          <a:endParaRPr lang="en-US"/>
        </a:p>
      </dgm:t>
    </dgm:pt>
    <dgm:pt modelId="{7C885EB8-4DDE-415A-B8AF-47C5C72F537F}">
      <dgm:prSet/>
      <dgm:spPr/>
      <dgm:t>
        <a:bodyPr/>
        <a:lstStyle/>
        <a:p>
          <a:r>
            <a:rPr lang="en-US" b="1"/>
            <a:t>VS Code</a:t>
          </a:r>
          <a:r>
            <a:rPr lang="en-US"/>
            <a:t>: For </a:t>
          </a:r>
          <a:r>
            <a:rPr lang="en-US" b="1"/>
            <a:t>writing and editing code</a:t>
          </a:r>
          <a:r>
            <a:rPr lang="en-US"/>
            <a:t> efficiently with various extensions for HTML, CSS, JavaScript, and MongoDB.</a:t>
          </a:r>
        </a:p>
      </dgm:t>
    </dgm:pt>
    <dgm:pt modelId="{D42CCEF7-BE7B-4DD3-8B29-B6D5DE7C5178}" type="parTrans" cxnId="{42151A83-E9F9-41D1-9B20-544660B003C8}">
      <dgm:prSet/>
      <dgm:spPr/>
      <dgm:t>
        <a:bodyPr/>
        <a:lstStyle/>
        <a:p>
          <a:endParaRPr lang="en-US"/>
        </a:p>
      </dgm:t>
    </dgm:pt>
    <dgm:pt modelId="{1D39705C-83CB-4EF1-A6D8-EB7E3B41ABA5}" type="sibTrans" cxnId="{42151A83-E9F9-41D1-9B20-544660B003C8}">
      <dgm:prSet/>
      <dgm:spPr/>
      <dgm:t>
        <a:bodyPr/>
        <a:lstStyle/>
        <a:p>
          <a:endParaRPr lang="en-US"/>
        </a:p>
      </dgm:t>
    </dgm:pt>
    <dgm:pt modelId="{0824DF68-555B-4B49-91DF-5ED152E3DE75}" type="pres">
      <dgm:prSet presAssocID="{B3DED507-6EB5-425F-8B7A-4CDA18340C03}" presName="linear" presStyleCnt="0">
        <dgm:presLayoutVars>
          <dgm:dir/>
          <dgm:animLvl val="lvl"/>
          <dgm:resizeHandles val="exact"/>
        </dgm:presLayoutVars>
      </dgm:prSet>
      <dgm:spPr/>
    </dgm:pt>
    <dgm:pt modelId="{ED7D3F7B-DE44-401C-9120-7ECB3BB97F9F}" type="pres">
      <dgm:prSet presAssocID="{C51D6A09-52E4-4B44-92FA-F1E4376C5843}" presName="parentLin" presStyleCnt="0"/>
      <dgm:spPr/>
    </dgm:pt>
    <dgm:pt modelId="{DB66A977-0E77-4BE9-A298-310837C68D09}" type="pres">
      <dgm:prSet presAssocID="{C51D6A09-52E4-4B44-92FA-F1E4376C5843}" presName="parentLeftMargin" presStyleLbl="node1" presStyleIdx="0" presStyleCnt="5"/>
      <dgm:spPr/>
    </dgm:pt>
    <dgm:pt modelId="{7EF301DD-88F5-40DC-B4E7-7DDE5203324F}" type="pres">
      <dgm:prSet presAssocID="{C51D6A09-52E4-4B44-92FA-F1E4376C584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765BD16-DA13-4B50-99C0-53401A286EC1}" type="pres">
      <dgm:prSet presAssocID="{C51D6A09-52E4-4B44-92FA-F1E4376C5843}" presName="negativeSpace" presStyleCnt="0"/>
      <dgm:spPr/>
    </dgm:pt>
    <dgm:pt modelId="{B47E67EB-B8BD-4D31-99E9-B2DEC192B69A}" type="pres">
      <dgm:prSet presAssocID="{C51D6A09-52E4-4B44-92FA-F1E4376C5843}" presName="childText" presStyleLbl="conFgAcc1" presStyleIdx="0" presStyleCnt="5">
        <dgm:presLayoutVars>
          <dgm:bulletEnabled val="1"/>
        </dgm:presLayoutVars>
      </dgm:prSet>
      <dgm:spPr/>
    </dgm:pt>
    <dgm:pt modelId="{C472CC25-234A-4A04-A53A-B09C16DD922A}" type="pres">
      <dgm:prSet presAssocID="{9F937F89-DA1C-44BC-94AE-A7CDA469C650}" presName="spaceBetweenRectangles" presStyleCnt="0"/>
      <dgm:spPr/>
    </dgm:pt>
    <dgm:pt modelId="{637CAD65-FC0B-4935-9FFF-41F41378735A}" type="pres">
      <dgm:prSet presAssocID="{CE18BD96-6897-483A-A09C-96250E75515A}" presName="parentLin" presStyleCnt="0"/>
      <dgm:spPr/>
    </dgm:pt>
    <dgm:pt modelId="{1D33FACB-766E-421D-A02B-75173E9F1433}" type="pres">
      <dgm:prSet presAssocID="{CE18BD96-6897-483A-A09C-96250E75515A}" presName="parentLeftMargin" presStyleLbl="node1" presStyleIdx="0" presStyleCnt="5"/>
      <dgm:spPr/>
    </dgm:pt>
    <dgm:pt modelId="{0006221B-37DB-4C10-8333-328E2E001385}" type="pres">
      <dgm:prSet presAssocID="{CE18BD96-6897-483A-A09C-96250E75515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524087C-970F-4CB5-A403-8FB85B19E896}" type="pres">
      <dgm:prSet presAssocID="{CE18BD96-6897-483A-A09C-96250E75515A}" presName="negativeSpace" presStyleCnt="0"/>
      <dgm:spPr/>
    </dgm:pt>
    <dgm:pt modelId="{A699C00C-B147-4708-87B8-69D185C4A5B0}" type="pres">
      <dgm:prSet presAssocID="{CE18BD96-6897-483A-A09C-96250E75515A}" presName="childText" presStyleLbl="conFgAcc1" presStyleIdx="1" presStyleCnt="5">
        <dgm:presLayoutVars>
          <dgm:bulletEnabled val="1"/>
        </dgm:presLayoutVars>
      </dgm:prSet>
      <dgm:spPr/>
    </dgm:pt>
    <dgm:pt modelId="{FDF41F6A-A3A8-4907-AD3B-3930A57E3E6A}" type="pres">
      <dgm:prSet presAssocID="{97816F0E-4531-4978-95AC-813D5AE02373}" presName="spaceBetweenRectangles" presStyleCnt="0"/>
      <dgm:spPr/>
    </dgm:pt>
    <dgm:pt modelId="{598539DA-2201-4261-B041-5EE9B503C80B}" type="pres">
      <dgm:prSet presAssocID="{5B742528-A1DC-4907-8F3E-DC60048719C1}" presName="parentLin" presStyleCnt="0"/>
      <dgm:spPr/>
    </dgm:pt>
    <dgm:pt modelId="{6FA95AEB-146A-4392-B0B8-0D03DB61962B}" type="pres">
      <dgm:prSet presAssocID="{5B742528-A1DC-4907-8F3E-DC60048719C1}" presName="parentLeftMargin" presStyleLbl="node1" presStyleIdx="1" presStyleCnt="5"/>
      <dgm:spPr/>
    </dgm:pt>
    <dgm:pt modelId="{6CFAC287-BBBD-4253-8019-2659A188A485}" type="pres">
      <dgm:prSet presAssocID="{5B742528-A1DC-4907-8F3E-DC60048719C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53389EA-B5C9-440A-804B-D54E2FE13504}" type="pres">
      <dgm:prSet presAssocID="{5B742528-A1DC-4907-8F3E-DC60048719C1}" presName="negativeSpace" presStyleCnt="0"/>
      <dgm:spPr/>
    </dgm:pt>
    <dgm:pt modelId="{A83560F6-E318-445C-BB2A-AE09AFBE5899}" type="pres">
      <dgm:prSet presAssocID="{5B742528-A1DC-4907-8F3E-DC60048719C1}" presName="childText" presStyleLbl="conFgAcc1" presStyleIdx="2" presStyleCnt="5">
        <dgm:presLayoutVars>
          <dgm:bulletEnabled val="1"/>
        </dgm:presLayoutVars>
      </dgm:prSet>
      <dgm:spPr/>
    </dgm:pt>
    <dgm:pt modelId="{CAF6FF7B-21A4-4E93-84DB-C6ADB9BC1598}" type="pres">
      <dgm:prSet presAssocID="{DC8191F8-D5EB-449E-8BC8-3ED33D076E75}" presName="spaceBetweenRectangles" presStyleCnt="0"/>
      <dgm:spPr/>
    </dgm:pt>
    <dgm:pt modelId="{A7B86455-5904-439A-AA97-E13D9AE8BAE0}" type="pres">
      <dgm:prSet presAssocID="{47A0EFD5-D4DC-4343-AF5E-DBBDD6A4C308}" presName="parentLin" presStyleCnt="0"/>
      <dgm:spPr/>
    </dgm:pt>
    <dgm:pt modelId="{8B00F173-7E99-407D-AB19-F5BFCE9AEC9A}" type="pres">
      <dgm:prSet presAssocID="{47A0EFD5-D4DC-4343-AF5E-DBBDD6A4C308}" presName="parentLeftMargin" presStyleLbl="node1" presStyleIdx="2" presStyleCnt="5"/>
      <dgm:spPr/>
    </dgm:pt>
    <dgm:pt modelId="{A08AD2F1-5D4A-4201-8EFB-22CB3B8FCFAF}" type="pres">
      <dgm:prSet presAssocID="{47A0EFD5-D4DC-4343-AF5E-DBBDD6A4C30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D331B98-B62F-4FF2-9B04-66A24ED84D47}" type="pres">
      <dgm:prSet presAssocID="{47A0EFD5-D4DC-4343-AF5E-DBBDD6A4C308}" presName="negativeSpace" presStyleCnt="0"/>
      <dgm:spPr/>
    </dgm:pt>
    <dgm:pt modelId="{9EB4D35B-D723-4336-AE3C-3A76D62BAF14}" type="pres">
      <dgm:prSet presAssocID="{47A0EFD5-D4DC-4343-AF5E-DBBDD6A4C308}" presName="childText" presStyleLbl="conFgAcc1" presStyleIdx="3" presStyleCnt="5">
        <dgm:presLayoutVars>
          <dgm:bulletEnabled val="1"/>
        </dgm:presLayoutVars>
      </dgm:prSet>
      <dgm:spPr/>
    </dgm:pt>
    <dgm:pt modelId="{B460D006-6418-4638-9B4B-94EAA9E05AA6}" type="pres">
      <dgm:prSet presAssocID="{148A272B-6C36-4291-9EAC-F7E7B3148887}" presName="spaceBetweenRectangles" presStyleCnt="0"/>
      <dgm:spPr/>
    </dgm:pt>
    <dgm:pt modelId="{61137F24-15A1-48FD-A2EF-3548116ECDFD}" type="pres">
      <dgm:prSet presAssocID="{513FF2F7-5855-483D-9E6B-AAFE084D0253}" presName="parentLin" presStyleCnt="0"/>
      <dgm:spPr/>
    </dgm:pt>
    <dgm:pt modelId="{E55EF846-FAE2-409C-8BA6-6C44319F8EBC}" type="pres">
      <dgm:prSet presAssocID="{513FF2F7-5855-483D-9E6B-AAFE084D0253}" presName="parentLeftMargin" presStyleLbl="node1" presStyleIdx="3" presStyleCnt="5"/>
      <dgm:spPr/>
    </dgm:pt>
    <dgm:pt modelId="{5337EA4B-A6E7-438B-9ABA-C1A5B395A33B}" type="pres">
      <dgm:prSet presAssocID="{513FF2F7-5855-483D-9E6B-AAFE084D0253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5DDD9C1-A16B-4AC2-962A-AE797BE5C797}" type="pres">
      <dgm:prSet presAssocID="{513FF2F7-5855-483D-9E6B-AAFE084D0253}" presName="negativeSpace" presStyleCnt="0"/>
      <dgm:spPr/>
    </dgm:pt>
    <dgm:pt modelId="{1F568548-9F05-4B2D-9474-13F2C44078AE}" type="pres">
      <dgm:prSet presAssocID="{513FF2F7-5855-483D-9E6B-AAFE084D0253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F38B904-5AA2-4A06-AE73-FD34DD5AB58E}" srcId="{47A0EFD5-D4DC-4343-AF5E-DBBDD6A4C308}" destId="{A2722A35-2A6C-402E-9E99-64D95F9E46F9}" srcOrd="0" destOrd="0" parTransId="{E9EC4BEE-EE32-4F37-8D57-71C421160778}" sibTransId="{52D48FEB-B507-4455-9668-DDD71D45DDC7}"/>
    <dgm:cxn modelId="{3A904D07-573A-49F9-929E-FFCBB9F16FAB}" type="presOf" srcId="{CE18BD96-6897-483A-A09C-96250E75515A}" destId="{1D33FACB-766E-421D-A02B-75173E9F1433}" srcOrd="0" destOrd="0" presId="urn:microsoft.com/office/officeart/2005/8/layout/list1"/>
    <dgm:cxn modelId="{CAD21B16-9619-41A6-99AD-048595A448CE}" srcId="{C51D6A09-52E4-4B44-92FA-F1E4376C5843}" destId="{95B9B438-1325-4E3E-894B-844835BBD124}" srcOrd="1" destOrd="0" parTransId="{06C685B7-F211-44A0-BC27-3D03F4151BAB}" sibTransId="{64E99751-C211-4CED-9484-E88BE5AE652E}"/>
    <dgm:cxn modelId="{31877237-AE67-4410-BAD8-B99BC0FFB057}" type="presOf" srcId="{C51D6A09-52E4-4B44-92FA-F1E4376C5843}" destId="{DB66A977-0E77-4BE9-A298-310837C68D09}" srcOrd="0" destOrd="0" presId="urn:microsoft.com/office/officeart/2005/8/layout/list1"/>
    <dgm:cxn modelId="{BC489F38-5225-4214-A5E3-50ED36F761E6}" type="presOf" srcId="{5B742528-A1DC-4907-8F3E-DC60048719C1}" destId="{6FA95AEB-146A-4392-B0B8-0D03DB61962B}" srcOrd="0" destOrd="0" presId="urn:microsoft.com/office/officeart/2005/8/layout/list1"/>
    <dgm:cxn modelId="{1B19765D-B1BE-43BA-9731-5DC06D855E78}" srcId="{CE18BD96-6897-483A-A09C-96250E75515A}" destId="{303CA91B-FE51-41A4-A242-8AC5845A3341}" srcOrd="0" destOrd="0" parTransId="{A2ECECCB-F949-45E2-91BB-EC27E3064201}" sibTransId="{817CBE66-6D60-4A1B-A1DD-79459F6A1CD6}"/>
    <dgm:cxn modelId="{1AA16364-BC8E-4B86-B3AF-43D5B7CF88E2}" srcId="{B3DED507-6EB5-425F-8B7A-4CDA18340C03}" destId="{CE18BD96-6897-483A-A09C-96250E75515A}" srcOrd="1" destOrd="0" parTransId="{17E85E6B-9E2E-41F7-9163-5061676BC016}" sibTransId="{97816F0E-4531-4978-95AC-813D5AE02373}"/>
    <dgm:cxn modelId="{D011E965-8080-4BF5-A7D7-F5DEF081AAFD}" type="presOf" srcId="{47A0EFD5-D4DC-4343-AF5E-DBBDD6A4C308}" destId="{A08AD2F1-5D4A-4201-8EFB-22CB3B8FCFAF}" srcOrd="1" destOrd="0" presId="urn:microsoft.com/office/officeart/2005/8/layout/list1"/>
    <dgm:cxn modelId="{61544946-4A49-41E8-A66A-9C404126E55C}" srcId="{C51D6A09-52E4-4B44-92FA-F1E4376C5843}" destId="{ACAED8AE-1AF7-4AE4-8C58-1D43DD3B2A06}" srcOrd="2" destOrd="0" parTransId="{B971AE4F-36AB-4DD6-B548-12E0044AA772}" sibTransId="{F833676F-F77F-49E0-960B-8F45D8EC027D}"/>
    <dgm:cxn modelId="{C99BE56C-10EE-4C85-AFA7-B43CC72AC2E6}" type="presOf" srcId="{D1C66373-F668-4E7F-9FF1-1DE99950CB04}" destId="{B47E67EB-B8BD-4D31-99E9-B2DEC192B69A}" srcOrd="0" destOrd="0" presId="urn:microsoft.com/office/officeart/2005/8/layout/list1"/>
    <dgm:cxn modelId="{11595C4D-6F53-4E24-98DF-6A81AFD451EC}" type="presOf" srcId="{A2722A35-2A6C-402E-9E99-64D95F9E46F9}" destId="{9EB4D35B-D723-4336-AE3C-3A76D62BAF14}" srcOrd="0" destOrd="0" presId="urn:microsoft.com/office/officeart/2005/8/layout/list1"/>
    <dgm:cxn modelId="{29D5DC6E-86E4-454C-849D-0F95CAF7251F}" type="presOf" srcId="{5B742528-A1DC-4907-8F3E-DC60048719C1}" destId="{6CFAC287-BBBD-4253-8019-2659A188A485}" srcOrd="1" destOrd="0" presId="urn:microsoft.com/office/officeart/2005/8/layout/list1"/>
    <dgm:cxn modelId="{698ED573-CCDE-4DFC-B32B-37A63E5A89A0}" type="presOf" srcId="{513FF2F7-5855-483D-9E6B-AAFE084D0253}" destId="{E55EF846-FAE2-409C-8BA6-6C44319F8EBC}" srcOrd="0" destOrd="0" presId="urn:microsoft.com/office/officeart/2005/8/layout/list1"/>
    <dgm:cxn modelId="{B752C181-99C0-4725-8EF5-7FD4A60E539C}" type="presOf" srcId="{95B9B438-1325-4E3E-894B-844835BBD124}" destId="{B47E67EB-B8BD-4D31-99E9-B2DEC192B69A}" srcOrd="0" destOrd="1" presId="urn:microsoft.com/office/officeart/2005/8/layout/list1"/>
    <dgm:cxn modelId="{42151A83-E9F9-41D1-9B20-544660B003C8}" srcId="{513FF2F7-5855-483D-9E6B-AAFE084D0253}" destId="{7C885EB8-4DDE-415A-B8AF-47C5C72F537F}" srcOrd="0" destOrd="0" parTransId="{D42CCEF7-BE7B-4DD3-8B29-B6D5DE7C5178}" sibTransId="{1D39705C-83CB-4EF1-A6D8-EB7E3B41ABA5}"/>
    <dgm:cxn modelId="{C04B7785-EA59-4AC4-9ACC-4A2D78F12047}" type="presOf" srcId="{F4A3A1AB-26EC-4BF3-B22F-8537C59DA716}" destId="{A83560F6-E318-445C-BB2A-AE09AFBE5899}" srcOrd="0" destOrd="0" presId="urn:microsoft.com/office/officeart/2005/8/layout/list1"/>
    <dgm:cxn modelId="{6CA68089-3B98-42D0-9F3D-236E80EF6862}" type="presOf" srcId="{47A0EFD5-D4DC-4343-AF5E-DBBDD6A4C308}" destId="{8B00F173-7E99-407D-AB19-F5BFCE9AEC9A}" srcOrd="0" destOrd="0" presId="urn:microsoft.com/office/officeart/2005/8/layout/list1"/>
    <dgm:cxn modelId="{FACBB793-7493-4EF7-B56F-0F24295B66DC}" type="presOf" srcId="{CE18BD96-6897-483A-A09C-96250E75515A}" destId="{0006221B-37DB-4C10-8333-328E2E001385}" srcOrd="1" destOrd="0" presId="urn:microsoft.com/office/officeart/2005/8/layout/list1"/>
    <dgm:cxn modelId="{536BDC9A-AB8D-4796-82A3-48E897D7F179}" srcId="{B3DED507-6EB5-425F-8B7A-4CDA18340C03}" destId="{513FF2F7-5855-483D-9E6B-AAFE084D0253}" srcOrd="4" destOrd="0" parTransId="{AB5F9ABE-EDEC-4206-A029-F36FC1CDD5A8}" sibTransId="{CE71B1A7-3AF9-476C-BE07-3EA74829B1A7}"/>
    <dgm:cxn modelId="{B54C109B-CF75-453A-A2F8-F70701B31A67}" type="presOf" srcId="{ACAED8AE-1AF7-4AE4-8C58-1D43DD3B2A06}" destId="{B47E67EB-B8BD-4D31-99E9-B2DEC192B69A}" srcOrd="0" destOrd="2" presId="urn:microsoft.com/office/officeart/2005/8/layout/list1"/>
    <dgm:cxn modelId="{1A28F9B0-4E0A-4EDD-B459-AE30EE05B131}" type="presOf" srcId="{C51D6A09-52E4-4B44-92FA-F1E4376C5843}" destId="{7EF301DD-88F5-40DC-B4E7-7DDE5203324F}" srcOrd="1" destOrd="0" presId="urn:microsoft.com/office/officeart/2005/8/layout/list1"/>
    <dgm:cxn modelId="{2CA834B4-644E-42E4-B6D2-0100EAE1099A}" type="presOf" srcId="{7C885EB8-4DDE-415A-B8AF-47C5C72F537F}" destId="{1F568548-9F05-4B2D-9474-13F2C44078AE}" srcOrd="0" destOrd="0" presId="urn:microsoft.com/office/officeart/2005/8/layout/list1"/>
    <dgm:cxn modelId="{413054B5-E01C-4B2C-AD8B-82B392367099}" srcId="{C51D6A09-52E4-4B44-92FA-F1E4376C5843}" destId="{D1C66373-F668-4E7F-9FF1-1DE99950CB04}" srcOrd="0" destOrd="0" parTransId="{EA591F77-B091-4EF9-86AB-B83690B7D72E}" sibTransId="{A939BA3A-3B28-4254-A0C3-47A548819D63}"/>
    <dgm:cxn modelId="{548AC2BA-845F-4E04-AC98-5DB7A4490687}" srcId="{B3DED507-6EB5-425F-8B7A-4CDA18340C03}" destId="{47A0EFD5-D4DC-4343-AF5E-DBBDD6A4C308}" srcOrd="3" destOrd="0" parTransId="{BEB962D4-2B01-4221-AB86-9C329C94D240}" sibTransId="{148A272B-6C36-4291-9EAC-F7E7B3148887}"/>
    <dgm:cxn modelId="{1C4714DF-4D2A-4C27-9E20-862E0DB202FA}" srcId="{B3DED507-6EB5-425F-8B7A-4CDA18340C03}" destId="{C51D6A09-52E4-4B44-92FA-F1E4376C5843}" srcOrd="0" destOrd="0" parTransId="{6ED1A20A-1720-44EC-9215-1C4F4384C83A}" sibTransId="{9F937F89-DA1C-44BC-94AE-A7CDA469C650}"/>
    <dgm:cxn modelId="{2DC17AE1-42B9-447E-BA98-9DCC0BCF91BD}" type="presOf" srcId="{303CA91B-FE51-41A4-A242-8AC5845A3341}" destId="{A699C00C-B147-4708-87B8-69D185C4A5B0}" srcOrd="0" destOrd="0" presId="urn:microsoft.com/office/officeart/2005/8/layout/list1"/>
    <dgm:cxn modelId="{7F0FC2E6-5AD1-4164-B29F-7EC732AEF432}" type="presOf" srcId="{513FF2F7-5855-483D-9E6B-AAFE084D0253}" destId="{5337EA4B-A6E7-438B-9ABA-C1A5B395A33B}" srcOrd="1" destOrd="0" presId="urn:microsoft.com/office/officeart/2005/8/layout/list1"/>
    <dgm:cxn modelId="{7B7146E8-3815-485B-BD6D-D22E4F56F8B8}" srcId="{5B742528-A1DC-4907-8F3E-DC60048719C1}" destId="{F4A3A1AB-26EC-4BF3-B22F-8537C59DA716}" srcOrd="0" destOrd="0" parTransId="{F6226DBC-5B4B-411D-8445-B804F07A69B6}" sibTransId="{374E526F-63F1-45B6-B8C9-C6256973C682}"/>
    <dgm:cxn modelId="{1D77D4EA-A0F8-4547-A932-159CF3AA9C84}" srcId="{B3DED507-6EB5-425F-8B7A-4CDA18340C03}" destId="{5B742528-A1DC-4907-8F3E-DC60048719C1}" srcOrd="2" destOrd="0" parTransId="{963FEBCE-1500-4281-92DC-A092092A5B24}" sibTransId="{DC8191F8-D5EB-449E-8BC8-3ED33D076E75}"/>
    <dgm:cxn modelId="{31C5D7F0-32AB-4FB1-9329-999835AB3476}" type="presOf" srcId="{B3DED507-6EB5-425F-8B7A-4CDA18340C03}" destId="{0824DF68-555B-4B49-91DF-5ED152E3DE75}" srcOrd="0" destOrd="0" presId="urn:microsoft.com/office/officeart/2005/8/layout/list1"/>
    <dgm:cxn modelId="{0DA1DD51-C258-4D94-9389-0AF08C5C614F}" type="presParOf" srcId="{0824DF68-555B-4B49-91DF-5ED152E3DE75}" destId="{ED7D3F7B-DE44-401C-9120-7ECB3BB97F9F}" srcOrd="0" destOrd="0" presId="urn:microsoft.com/office/officeart/2005/8/layout/list1"/>
    <dgm:cxn modelId="{237B9CCA-700C-492A-B40A-0079B2EA11D3}" type="presParOf" srcId="{ED7D3F7B-DE44-401C-9120-7ECB3BB97F9F}" destId="{DB66A977-0E77-4BE9-A298-310837C68D09}" srcOrd="0" destOrd="0" presId="urn:microsoft.com/office/officeart/2005/8/layout/list1"/>
    <dgm:cxn modelId="{25BF5BC4-B845-4DFF-88F0-5F041ECA40D8}" type="presParOf" srcId="{ED7D3F7B-DE44-401C-9120-7ECB3BB97F9F}" destId="{7EF301DD-88F5-40DC-B4E7-7DDE5203324F}" srcOrd="1" destOrd="0" presId="urn:microsoft.com/office/officeart/2005/8/layout/list1"/>
    <dgm:cxn modelId="{EB2DFB77-7406-48FB-8881-71D901C141DE}" type="presParOf" srcId="{0824DF68-555B-4B49-91DF-5ED152E3DE75}" destId="{F765BD16-DA13-4B50-99C0-53401A286EC1}" srcOrd="1" destOrd="0" presId="urn:microsoft.com/office/officeart/2005/8/layout/list1"/>
    <dgm:cxn modelId="{64E5E202-08D8-4A8A-8B8C-4971664D0E1A}" type="presParOf" srcId="{0824DF68-555B-4B49-91DF-5ED152E3DE75}" destId="{B47E67EB-B8BD-4D31-99E9-B2DEC192B69A}" srcOrd="2" destOrd="0" presId="urn:microsoft.com/office/officeart/2005/8/layout/list1"/>
    <dgm:cxn modelId="{2CB5E1A7-7E93-437B-B677-CD2DA619DA7A}" type="presParOf" srcId="{0824DF68-555B-4B49-91DF-5ED152E3DE75}" destId="{C472CC25-234A-4A04-A53A-B09C16DD922A}" srcOrd="3" destOrd="0" presId="urn:microsoft.com/office/officeart/2005/8/layout/list1"/>
    <dgm:cxn modelId="{ECCFEE1A-6BE5-49EA-9566-D9D77D07701B}" type="presParOf" srcId="{0824DF68-555B-4B49-91DF-5ED152E3DE75}" destId="{637CAD65-FC0B-4935-9FFF-41F41378735A}" srcOrd="4" destOrd="0" presId="urn:microsoft.com/office/officeart/2005/8/layout/list1"/>
    <dgm:cxn modelId="{207D3943-87EE-4460-9167-A445B754FB00}" type="presParOf" srcId="{637CAD65-FC0B-4935-9FFF-41F41378735A}" destId="{1D33FACB-766E-421D-A02B-75173E9F1433}" srcOrd="0" destOrd="0" presId="urn:microsoft.com/office/officeart/2005/8/layout/list1"/>
    <dgm:cxn modelId="{3903DC6E-0104-486C-AA6E-64ACF7F0D43E}" type="presParOf" srcId="{637CAD65-FC0B-4935-9FFF-41F41378735A}" destId="{0006221B-37DB-4C10-8333-328E2E001385}" srcOrd="1" destOrd="0" presId="urn:microsoft.com/office/officeart/2005/8/layout/list1"/>
    <dgm:cxn modelId="{CA72F600-B27A-48AD-97DC-751540E958DE}" type="presParOf" srcId="{0824DF68-555B-4B49-91DF-5ED152E3DE75}" destId="{9524087C-970F-4CB5-A403-8FB85B19E896}" srcOrd="5" destOrd="0" presId="urn:microsoft.com/office/officeart/2005/8/layout/list1"/>
    <dgm:cxn modelId="{CAC65827-6716-4970-9FEC-8122D60EEF6C}" type="presParOf" srcId="{0824DF68-555B-4B49-91DF-5ED152E3DE75}" destId="{A699C00C-B147-4708-87B8-69D185C4A5B0}" srcOrd="6" destOrd="0" presId="urn:microsoft.com/office/officeart/2005/8/layout/list1"/>
    <dgm:cxn modelId="{87B9E002-19D8-4C15-A134-851DA16D0385}" type="presParOf" srcId="{0824DF68-555B-4B49-91DF-5ED152E3DE75}" destId="{FDF41F6A-A3A8-4907-AD3B-3930A57E3E6A}" srcOrd="7" destOrd="0" presId="urn:microsoft.com/office/officeart/2005/8/layout/list1"/>
    <dgm:cxn modelId="{D96576CE-0343-46EC-97D0-AAA89407EC08}" type="presParOf" srcId="{0824DF68-555B-4B49-91DF-5ED152E3DE75}" destId="{598539DA-2201-4261-B041-5EE9B503C80B}" srcOrd="8" destOrd="0" presId="urn:microsoft.com/office/officeart/2005/8/layout/list1"/>
    <dgm:cxn modelId="{108CE97F-C2A4-480D-A8FA-AC51952B3EEF}" type="presParOf" srcId="{598539DA-2201-4261-B041-5EE9B503C80B}" destId="{6FA95AEB-146A-4392-B0B8-0D03DB61962B}" srcOrd="0" destOrd="0" presId="urn:microsoft.com/office/officeart/2005/8/layout/list1"/>
    <dgm:cxn modelId="{195E9E17-0832-49D1-9AD9-AA091D6866E8}" type="presParOf" srcId="{598539DA-2201-4261-B041-5EE9B503C80B}" destId="{6CFAC287-BBBD-4253-8019-2659A188A485}" srcOrd="1" destOrd="0" presId="urn:microsoft.com/office/officeart/2005/8/layout/list1"/>
    <dgm:cxn modelId="{3DBAAACA-BFCC-4A8E-873D-D803093E786C}" type="presParOf" srcId="{0824DF68-555B-4B49-91DF-5ED152E3DE75}" destId="{D53389EA-B5C9-440A-804B-D54E2FE13504}" srcOrd="9" destOrd="0" presId="urn:microsoft.com/office/officeart/2005/8/layout/list1"/>
    <dgm:cxn modelId="{921C3C90-A66F-4CA3-9B19-470D1E7E92D5}" type="presParOf" srcId="{0824DF68-555B-4B49-91DF-5ED152E3DE75}" destId="{A83560F6-E318-445C-BB2A-AE09AFBE5899}" srcOrd="10" destOrd="0" presId="urn:microsoft.com/office/officeart/2005/8/layout/list1"/>
    <dgm:cxn modelId="{10619324-67B5-4BCC-A310-FDD3D8C67312}" type="presParOf" srcId="{0824DF68-555B-4B49-91DF-5ED152E3DE75}" destId="{CAF6FF7B-21A4-4E93-84DB-C6ADB9BC1598}" srcOrd="11" destOrd="0" presId="urn:microsoft.com/office/officeart/2005/8/layout/list1"/>
    <dgm:cxn modelId="{77BDBD81-7120-4238-875D-07C925EB121F}" type="presParOf" srcId="{0824DF68-555B-4B49-91DF-5ED152E3DE75}" destId="{A7B86455-5904-439A-AA97-E13D9AE8BAE0}" srcOrd="12" destOrd="0" presId="urn:microsoft.com/office/officeart/2005/8/layout/list1"/>
    <dgm:cxn modelId="{32E0D540-529C-4212-B5B9-6F6155D27346}" type="presParOf" srcId="{A7B86455-5904-439A-AA97-E13D9AE8BAE0}" destId="{8B00F173-7E99-407D-AB19-F5BFCE9AEC9A}" srcOrd="0" destOrd="0" presId="urn:microsoft.com/office/officeart/2005/8/layout/list1"/>
    <dgm:cxn modelId="{F2A70E6F-CF00-467C-9744-D1A36BB79967}" type="presParOf" srcId="{A7B86455-5904-439A-AA97-E13D9AE8BAE0}" destId="{A08AD2F1-5D4A-4201-8EFB-22CB3B8FCFAF}" srcOrd="1" destOrd="0" presId="urn:microsoft.com/office/officeart/2005/8/layout/list1"/>
    <dgm:cxn modelId="{E6EBEB22-CF0E-4082-8F63-AB9A0B5A2331}" type="presParOf" srcId="{0824DF68-555B-4B49-91DF-5ED152E3DE75}" destId="{FD331B98-B62F-4FF2-9B04-66A24ED84D47}" srcOrd="13" destOrd="0" presId="urn:microsoft.com/office/officeart/2005/8/layout/list1"/>
    <dgm:cxn modelId="{7467CC7D-5287-4D7D-B92B-4AD381C9FB85}" type="presParOf" srcId="{0824DF68-555B-4B49-91DF-5ED152E3DE75}" destId="{9EB4D35B-D723-4336-AE3C-3A76D62BAF14}" srcOrd="14" destOrd="0" presId="urn:microsoft.com/office/officeart/2005/8/layout/list1"/>
    <dgm:cxn modelId="{5FFFB2F0-81B2-4AF1-B85B-565396E9C9E6}" type="presParOf" srcId="{0824DF68-555B-4B49-91DF-5ED152E3DE75}" destId="{B460D006-6418-4638-9B4B-94EAA9E05AA6}" srcOrd="15" destOrd="0" presId="urn:microsoft.com/office/officeart/2005/8/layout/list1"/>
    <dgm:cxn modelId="{1BD33BE6-AC1B-459B-B4ED-1DB16A946636}" type="presParOf" srcId="{0824DF68-555B-4B49-91DF-5ED152E3DE75}" destId="{61137F24-15A1-48FD-A2EF-3548116ECDFD}" srcOrd="16" destOrd="0" presId="urn:microsoft.com/office/officeart/2005/8/layout/list1"/>
    <dgm:cxn modelId="{E55CC5EA-0055-415D-AA80-BE07400DAE75}" type="presParOf" srcId="{61137F24-15A1-48FD-A2EF-3548116ECDFD}" destId="{E55EF846-FAE2-409C-8BA6-6C44319F8EBC}" srcOrd="0" destOrd="0" presId="urn:microsoft.com/office/officeart/2005/8/layout/list1"/>
    <dgm:cxn modelId="{590D60CF-4D06-4058-AA52-1238BA952F4E}" type="presParOf" srcId="{61137F24-15A1-48FD-A2EF-3548116ECDFD}" destId="{5337EA4B-A6E7-438B-9ABA-C1A5B395A33B}" srcOrd="1" destOrd="0" presId="urn:microsoft.com/office/officeart/2005/8/layout/list1"/>
    <dgm:cxn modelId="{CA5E61F5-FA9E-445A-BF52-10B8E852E93B}" type="presParOf" srcId="{0824DF68-555B-4B49-91DF-5ED152E3DE75}" destId="{95DDD9C1-A16B-4AC2-962A-AE797BE5C797}" srcOrd="17" destOrd="0" presId="urn:microsoft.com/office/officeart/2005/8/layout/list1"/>
    <dgm:cxn modelId="{FB3DEEF6-2FE9-4C56-9DF0-B1E96F4FE2D4}" type="presParOf" srcId="{0824DF68-555B-4B49-91DF-5ED152E3DE75}" destId="{1F568548-9F05-4B2D-9474-13F2C44078A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196059-962D-4841-8689-97097234B30F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7148203-EC3E-4969-A79C-C70117A77CE2}">
      <dgm:prSet/>
      <dgm:spPr/>
      <dgm:t>
        <a:bodyPr/>
        <a:lstStyle/>
        <a:p>
          <a:r>
            <a:rPr lang="en-US" b="1" i="0" baseline="0"/>
            <a:t>Visit Website</a:t>
          </a:r>
          <a:r>
            <a:rPr lang="en-US" b="0" i="0" baseline="0"/>
            <a:t>: Open </a:t>
          </a:r>
          <a:r>
            <a:rPr lang="en-US" b="1" i="0" baseline="0"/>
            <a:t>Meal Mitra</a:t>
          </a:r>
          <a:r>
            <a:rPr lang="en-US" b="0" i="0" baseline="0"/>
            <a:t> website.</a:t>
          </a:r>
          <a:endParaRPr lang="en-US"/>
        </a:p>
      </dgm:t>
    </dgm:pt>
    <dgm:pt modelId="{04523E02-15A8-4A27-8D38-2E54EB66ACF5}" type="parTrans" cxnId="{8BBDAACC-FBBA-4B35-AD59-7B822C33F25C}">
      <dgm:prSet/>
      <dgm:spPr/>
      <dgm:t>
        <a:bodyPr/>
        <a:lstStyle/>
        <a:p>
          <a:endParaRPr lang="en-US"/>
        </a:p>
      </dgm:t>
    </dgm:pt>
    <dgm:pt modelId="{B43C8B7D-5B59-433B-A5E9-B91601A02CA1}" type="sibTrans" cxnId="{8BBDAACC-FBBA-4B35-AD59-7B822C33F25C}">
      <dgm:prSet/>
      <dgm:spPr/>
      <dgm:t>
        <a:bodyPr/>
        <a:lstStyle/>
        <a:p>
          <a:endParaRPr lang="en-US"/>
        </a:p>
      </dgm:t>
    </dgm:pt>
    <dgm:pt modelId="{6426355F-666E-415F-BFE4-73F26240267B}">
      <dgm:prSet/>
      <dgm:spPr/>
      <dgm:t>
        <a:bodyPr/>
        <a:lstStyle/>
        <a:p>
          <a:r>
            <a:rPr lang="en-US" b="1" i="0" baseline="0"/>
            <a:t>Go to Donate Section</a:t>
          </a:r>
          <a:r>
            <a:rPr lang="en-US" b="0" i="0" baseline="0"/>
            <a:t>: Navigate to the </a:t>
          </a:r>
          <a:r>
            <a:rPr lang="en-US" b="1" i="0" baseline="0"/>
            <a:t>“Donate Food”</a:t>
          </a:r>
          <a:r>
            <a:rPr lang="en-US" b="0" i="0" baseline="0"/>
            <a:t> section.</a:t>
          </a:r>
          <a:endParaRPr lang="en-US"/>
        </a:p>
      </dgm:t>
    </dgm:pt>
    <dgm:pt modelId="{6646C9F1-59EA-4F1B-9467-3692E96144B0}" type="parTrans" cxnId="{DC5150E4-6B59-47AE-BB11-52E4AB9FBBAD}">
      <dgm:prSet/>
      <dgm:spPr/>
      <dgm:t>
        <a:bodyPr/>
        <a:lstStyle/>
        <a:p>
          <a:endParaRPr lang="en-US"/>
        </a:p>
      </dgm:t>
    </dgm:pt>
    <dgm:pt modelId="{5D2D5307-4C10-47CF-9C93-A902F8F68428}" type="sibTrans" cxnId="{DC5150E4-6B59-47AE-BB11-52E4AB9FBBAD}">
      <dgm:prSet/>
      <dgm:spPr/>
      <dgm:t>
        <a:bodyPr/>
        <a:lstStyle/>
        <a:p>
          <a:endParaRPr lang="en-US"/>
        </a:p>
      </dgm:t>
    </dgm:pt>
    <dgm:pt modelId="{F0B804B8-5D69-4F1A-8000-6C6B06F619D8}">
      <dgm:prSet/>
      <dgm:spPr/>
      <dgm:t>
        <a:bodyPr/>
        <a:lstStyle/>
        <a:p>
          <a:r>
            <a:rPr lang="en-US" b="1" i="0" baseline="0"/>
            <a:t>Fill Details</a:t>
          </a:r>
          <a:r>
            <a:rPr lang="en-US" b="0" i="0" baseline="0"/>
            <a:t>:</a:t>
          </a:r>
          <a:endParaRPr lang="en-US"/>
        </a:p>
      </dgm:t>
    </dgm:pt>
    <dgm:pt modelId="{DCB9AF0D-224D-4D76-AEED-AE779DD52878}" type="parTrans" cxnId="{9010F712-CF3C-494C-83C2-B597DE9C605B}">
      <dgm:prSet/>
      <dgm:spPr/>
      <dgm:t>
        <a:bodyPr/>
        <a:lstStyle/>
        <a:p>
          <a:endParaRPr lang="en-US"/>
        </a:p>
      </dgm:t>
    </dgm:pt>
    <dgm:pt modelId="{8E75F36C-376C-49D9-8DE1-F5306528F50E}" type="sibTrans" cxnId="{9010F712-CF3C-494C-83C2-B597DE9C605B}">
      <dgm:prSet/>
      <dgm:spPr/>
      <dgm:t>
        <a:bodyPr/>
        <a:lstStyle/>
        <a:p>
          <a:endParaRPr lang="en-US"/>
        </a:p>
      </dgm:t>
    </dgm:pt>
    <dgm:pt modelId="{2B411F99-F34C-4E7E-88D5-EDD06F2ADBEA}">
      <dgm:prSet/>
      <dgm:spPr/>
      <dgm:t>
        <a:bodyPr/>
        <a:lstStyle/>
        <a:p>
          <a:r>
            <a:rPr lang="en-US" b="1" i="0" baseline="0"/>
            <a:t>Name</a:t>
          </a:r>
          <a:r>
            <a:rPr lang="en-US" b="0" i="0" baseline="0"/>
            <a:t>, </a:t>
          </a:r>
          <a:r>
            <a:rPr lang="en-US" b="1" i="0" baseline="0"/>
            <a:t>Email</a:t>
          </a:r>
          <a:r>
            <a:rPr lang="en-US" b="0" i="0" baseline="0"/>
            <a:t>, </a:t>
          </a:r>
          <a:r>
            <a:rPr lang="en-US" b="1" i="0" baseline="0"/>
            <a:t>Mobile Number</a:t>
          </a:r>
          <a:endParaRPr lang="en-US"/>
        </a:p>
      </dgm:t>
    </dgm:pt>
    <dgm:pt modelId="{CF06C63C-D57B-4969-8C38-6BBD4965AC32}" type="parTrans" cxnId="{FB99769A-925D-4901-ACC7-0889FE4A386E}">
      <dgm:prSet/>
      <dgm:spPr/>
      <dgm:t>
        <a:bodyPr/>
        <a:lstStyle/>
        <a:p>
          <a:endParaRPr lang="en-US"/>
        </a:p>
      </dgm:t>
    </dgm:pt>
    <dgm:pt modelId="{E8AB198F-122A-474D-9DE9-0C76AAF5F230}" type="sibTrans" cxnId="{FB99769A-925D-4901-ACC7-0889FE4A386E}">
      <dgm:prSet/>
      <dgm:spPr/>
      <dgm:t>
        <a:bodyPr/>
        <a:lstStyle/>
        <a:p>
          <a:endParaRPr lang="en-US"/>
        </a:p>
      </dgm:t>
    </dgm:pt>
    <dgm:pt modelId="{8158219E-433E-4004-BEDF-4CF9F5487294}">
      <dgm:prSet/>
      <dgm:spPr/>
      <dgm:t>
        <a:bodyPr/>
        <a:lstStyle/>
        <a:p>
          <a:r>
            <a:rPr lang="en-US" b="1" i="0" baseline="0"/>
            <a:t>Food Type</a:t>
          </a:r>
          <a:r>
            <a:rPr lang="en-US" b="0" i="0" baseline="0"/>
            <a:t>, </a:t>
          </a:r>
          <a:r>
            <a:rPr lang="en-US" b="1" i="0" baseline="0"/>
            <a:t>Quantity</a:t>
          </a:r>
          <a:r>
            <a:rPr lang="en-US" b="0" i="0" baseline="0"/>
            <a:t>, </a:t>
          </a:r>
          <a:r>
            <a:rPr lang="en-US" b="1" i="0" baseline="0"/>
            <a:t>Expiry Date</a:t>
          </a:r>
          <a:endParaRPr lang="en-US"/>
        </a:p>
      </dgm:t>
    </dgm:pt>
    <dgm:pt modelId="{DC814D56-6390-4373-A7A9-D6BB586C8EC7}" type="parTrans" cxnId="{2EFDCF36-1BDC-4AF5-8E8D-4CE2651D7187}">
      <dgm:prSet/>
      <dgm:spPr/>
      <dgm:t>
        <a:bodyPr/>
        <a:lstStyle/>
        <a:p>
          <a:endParaRPr lang="en-US"/>
        </a:p>
      </dgm:t>
    </dgm:pt>
    <dgm:pt modelId="{54F70A3D-75B3-4726-8F32-71542296634C}" type="sibTrans" cxnId="{2EFDCF36-1BDC-4AF5-8E8D-4CE2651D7187}">
      <dgm:prSet/>
      <dgm:spPr/>
      <dgm:t>
        <a:bodyPr/>
        <a:lstStyle/>
        <a:p>
          <a:endParaRPr lang="en-US"/>
        </a:p>
      </dgm:t>
    </dgm:pt>
    <dgm:pt modelId="{4952F213-3BF5-4A0E-9AE4-64DFE4E03F3F}">
      <dgm:prSet/>
      <dgm:spPr/>
      <dgm:t>
        <a:bodyPr/>
        <a:lstStyle/>
        <a:p>
          <a:r>
            <a:rPr lang="en-US" b="1" i="0" baseline="0"/>
            <a:t>Pickup Location</a:t>
          </a:r>
          <a:r>
            <a:rPr lang="en-US" b="0" i="0" baseline="0"/>
            <a:t> and </a:t>
          </a:r>
          <a:r>
            <a:rPr lang="en-US" b="1" i="0" baseline="0"/>
            <a:t>Time</a:t>
          </a:r>
          <a:endParaRPr lang="en-US"/>
        </a:p>
      </dgm:t>
    </dgm:pt>
    <dgm:pt modelId="{6C5853A3-8B4A-467A-85EC-8ADA27B9CA92}" type="parTrans" cxnId="{D82D29D7-2719-4066-9CE5-1714610D4F34}">
      <dgm:prSet/>
      <dgm:spPr/>
      <dgm:t>
        <a:bodyPr/>
        <a:lstStyle/>
        <a:p>
          <a:endParaRPr lang="en-US"/>
        </a:p>
      </dgm:t>
    </dgm:pt>
    <dgm:pt modelId="{7B187520-6ED0-442C-8D5F-7D00E83C5A10}" type="sibTrans" cxnId="{D82D29D7-2719-4066-9CE5-1714610D4F34}">
      <dgm:prSet/>
      <dgm:spPr/>
      <dgm:t>
        <a:bodyPr/>
        <a:lstStyle/>
        <a:p>
          <a:endParaRPr lang="en-US"/>
        </a:p>
      </dgm:t>
    </dgm:pt>
    <dgm:pt modelId="{8C8CB300-C8A5-442A-AE05-A42B3E3BACC0}">
      <dgm:prSet/>
      <dgm:spPr/>
      <dgm:t>
        <a:bodyPr/>
        <a:lstStyle/>
        <a:p>
          <a:r>
            <a:rPr lang="en-US" b="1" i="0" baseline="0"/>
            <a:t>Submit Donation</a:t>
          </a:r>
          <a:r>
            <a:rPr lang="en-US" b="0" i="0" baseline="0"/>
            <a:t>: Click </a:t>
          </a:r>
          <a:r>
            <a:rPr lang="en-US" b="1" i="0" baseline="0"/>
            <a:t>“Submit Donation”</a:t>
          </a:r>
          <a:r>
            <a:rPr lang="en-US" b="0" i="0" baseline="0"/>
            <a:t> to post.</a:t>
          </a:r>
          <a:endParaRPr lang="en-US"/>
        </a:p>
      </dgm:t>
    </dgm:pt>
    <dgm:pt modelId="{60286607-22AB-47BA-A63C-769941134CB0}" type="parTrans" cxnId="{EDAE2B15-F20C-4CF0-BAEF-D3C610774F2C}">
      <dgm:prSet/>
      <dgm:spPr/>
      <dgm:t>
        <a:bodyPr/>
        <a:lstStyle/>
        <a:p>
          <a:endParaRPr lang="en-US"/>
        </a:p>
      </dgm:t>
    </dgm:pt>
    <dgm:pt modelId="{5B98EDFC-6118-46F7-8FFA-207DD56D0E27}" type="sibTrans" cxnId="{EDAE2B15-F20C-4CF0-BAEF-D3C610774F2C}">
      <dgm:prSet/>
      <dgm:spPr/>
      <dgm:t>
        <a:bodyPr/>
        <a:lstStyle/>
        <a:p>
          <a:endParaRPr lang="en-US"/>
        </a:p>
      </dgm:t>
    </dgm:pt>
    <dgm:pt modelId="{63E598B7-C52F-4EA1-A212-F3448441A79F}">
      <dgm:prSet/>
      <dgm:spPr/>
      <dgm:t>
        <a:bodyPr/>
        <a:lstStyle/>
        <a:p>
          <a:r>
            <a:rPr lang="en-US" b="1" i="0" baseline="0"/>
            <a:t>View Donations</a:t>
          </a:r>
          <a:r>
            <a:rPr lang="en-US" b="0" i="0" baseline="0"/>
            <a:t>: The donation appears in the </a:t>
          </a:r>
          <a:r>
            <a:rPr lang="en-US" b="1" i="0" baseline="0"/>
            <a:t>“View Donations”</a:t>
          </a:r>
          <a:r>
            <a:rPr lang="en-US" b="0" i="0" baseline="0"/>
            <a:t> section.</a:t>
          </a:r>
          <a:endParaRPr lang="en-US"/>
        </a:p>
      </dgm:t>
    </dgm:pt>
    <dgm:pt modelId="{BDEA9180-4B6C-4160-BD15-E72410794559}" type="parTrans" cxnId="{9273EDEC-428D-4578-AF2E-6721B0C1A5D5}">
      <dgm:prSet/>
      <dgm:spPr/>
      <dgm:t>
        <a:bodyPr/>
        <a:lstStyle/>
        <a:p>
          <a:endParaRPr lang="en-US"/>
        </a:p>
      </dgm:t>
    </dgm:pt>
    <dgm:pt modelId="{55089683-8CEB-4F95-B82E-9A585C4BEF8B}" type="sibTrans" cxnId="{9273EDEC-428D-4578-AF2E-6721B0C1A5D5}">
      <dgm:prSet/>
      <dgm:spPr/>
      <dgm:t>
        <a:bodyPr/>
        <a:lstStyle/>
        <a:p>
          <a:endParaRPr lang="en-US"/>
        </a:p>
      </dgm:t>
    </dgm:pt>
    <dgm:pt modelId="{3EFD30DD-99FD-44BF-95B4-7729D14423AE}" type="pres">
      <dgm:prSet presAssocID="{8F196059-962D-4841-8689-97097234B30F}" presName="Name0" presStyleCnt="0">
        <dgm:presLayoutVars>
          <dgm:dir/>
          <dgm:resizeHandles val="exact"/>
        </dgm:presLayoutVars>
      </dgm:prSet>
      <dgm:spPr/>
    </dgm:pt>
    <dgm:pt modelId="{335DA948-075D-4917-95C9-F65BB14162EA}" type="pres">
      <dgm:prSet presAssocID="{F7148203-EC3E-4969-A79C-C70117A77CE2}" presName="node" presStyleLbl="node1" presStyleIdx="0" presStyleCnt="8">
        <dgm:presLayoutVars>
          <dgm:bulletEnabled val="1"/>
        </dgm:presLayoutVars>
      </dgm:prSet>
      <dgm:spPr/>
    </dgm:pt>
    <dgm:pt modelId="{42F64341-02C8-4B77-B3AE-0A4597B81815}" type="pres">
      <dgm:prSet presAssocID="{B43C8B7D-5B59-433B-A5E9-B91601A02CA1}" presName="sibTrans" presStyleLbl="sibTrans1D1" presStyleIdx="0" presStyleCnt="7"/>
      <dgm:spPr/>
    </dgm:pt>
    <dgm:pt modelId="{0CE85EEC-B35B-4047-B965-4AA10A9AE10B}" type="pres">
      <dgm:prSet presAssocID="{B43C8B7D-5B59-433B-A5E9-B91601A02CA1}" presName="connectorText" presStyleLbl="sibTrans1D1" presStyleIdx="0" presStyleCnt="7"/>
      <dgm:spPr/>
    </dgm:pt>
    <dgm:pt modelId="{6F136F7C-A10C-4D0D-B052-029D73A69E8E}" type="pres">
      <dgm:prSet presAssocID="{6426355F-666E-415F-BFE4-73F26240267B}" presName="node" presStyleLbl="node1" presStyleIdx="1" presStyleCnt="8">
        <dgm:presLayoutVars>
          <dgm:bulletEnabled val="1"/>
        </dgm:presLayoutVars>
      </dgm:prSet>
      <dgm:spPr/>
    </dgm:pt>
    <dgm:pt modelId="{A2243A2E-884C-4DCD-A3F2-C7FC9E5C8CBD}" type="pres">
      <dgm:prSet presAssocID="{5D2D5307-4C10-47CF-9C93-A902F8F68428}" presName="sibTrans" presStyleLbl="sibTrans1D1" presStyleIdx="1" presStyleCnt="7"/>
      <dgm:spPr/>
    </dgm:pt>
    <dgm:pt modelId="{AEA41A86-CC39-431E-B8AC-FDCD2AF1A86E}" type="pres">
      <dgm:prSet presAssocID="{5D2D5307-4C10-47CF-9C93-A902F8F68428}" presName="connectorText" presStyleLbl="sibTrans1D1" presStyleIdx="1" presStyleCnt="7"/>
      <dgm:spPr/>
    </dgm:pt>
    <dgm:pt modelId="{87EDAFBB-5E07-4B79-8287-F34B969AE51F}" type="pres">
      <dgm:prSet presAssocID="{F0B804B8-5D69-4F1A-8000-6C6B06F619D8}" presName="node" presStyleLbl="node1" presStyleIdx="2" presStyleCnt="8">
        <dgm:presLayoutVars>
          <dgm:bulletEnabled val="1"/>
        </dgm:presLayoutVars>
      </dgm:prSet>
      <dgm:spPr/>
    </dgm:pt>
    <dgm:pt modelId="{9A506558-2BC1-4627-90AE-34B35C2B79AD}" type="pres">
      <dgm:prSet presAssocID="{8E75F36C-376C-49D9-8DE1-F5306528F50E}" presName="sibTrans" presStyleLbl="sibTrans1D1" presStyleIdx="2" presStyleCnt="7"/>
      <dgm:spPr/>
    </dgm:pt>
    <dgm:pt modelId="{C5CA4E42-48DB-4525-B992-0D29BC30C434}" type="pres">
      <dgm:prSet presAssocID="{8E75F36C-376C-49D9-8DE1-F5306528F50E}" presName="connectorText" presStyleLbl="sibTrans1D1" presStyleIdx="2" presStyleCnt="7"/>
      <dgm:spPr/>
    </dgm:pt>
    <dgm:pt modelId="{43CA0862-CACE-4D3F-9A6D-3A0DF763CDA2}" type="pres">
      <dgm:prSet presAssocID="{2B411F99-F34C-4E7E-88D5-EDD06F2ADBEA}" presName="node" presStyleLbl="node1" presStyleIdx="3" presStyleCnt="8">
        <dgm:presLayoutVars>
          <dgm:bulletEnabled val="1"/>
        </dgm:presLayoutVars>
      </dgm:prSet>
      <dgm:spPr/>
    </dgm:pt>
    <dgm:pt modelId="{EA921331-0351-4891-9CF5-FB823087D685}" type="pres">
      <dgm:prSet presAssocID="{E8AB198F-122A-474D-9DE9-0C76AAF5F230}" presName="sibTrans" presStyleLbl="sibTrans1D1" presStyleIdx="3" presStyleCnt="7"/>
      <dgm:spPr/>
    </dgm:pt>
    <dgm:pt modelId="{3B2E59D9-CD4E-42F3-80E8-03828E324B7A}" type="pres">
      <dgm:prSet presAssocID="{E8AB198F-122A-474D-9DE9-0C76AAF5F230}" presName="connectorText" presStyleLbl="sibTrans1D1" presStyleIdx="3" presStyleCnt="7"/>
      <dgm:spPr/>
    </dgm:pt>
    <dgm:pt modelId="{F1ED941A-1474-422D-ACB2-80452604C3ED}" type="pres">
      <dgm:prSet presAssocID="{8158219E-433E-4004-BEDF-4CF9F5487294}" presName="node" presStyleLbl="node1" presStyleIdx="4" presStyleCnt="8">
        <dgm:presLayoutVars>
          <dgm:bulletEnabled val="1"/>
        </dgm:presLayoutVars>
      </dgm:prSet>
      <dgm:spPr/>
    </dgm:pt>
    <dgm:pt modelId="{F81CC457-B9C0-4B68-9657-4AB042A1BB73}" type="pres">
      <dgm:prSet presAssocID="{54F70A3D-75B3-4726-8F32-71542296634C}" presName="sibTrans" presStyleLbl="sibTrans1D1" presStyleIdx="4" presStyleCnt="7"/>
      <dgm:spPr/>
    </dgm:pt>
    <dgm:pt modelId="{2F19C4A3-E63B-4001-BE0E-14D1E6FDB23E}" type="pres">
      <dgm:prSet presAssocID="{54F70A3D-75B3-4726-8F32-71542296634C}" presName="connectorText" presStyleLbl="sibTrans1D1" presStyleIdx="4" presStyleCnt="7"/>
      <dgm:spPr/>
    </dgm:pt>
    <dgm:pt modelId="{F14849B0-C928-4584-AF8F-3A596B164409}" type="pres">
      <dgm:prSet presAssocID="{4952F213-3BF5-4A0E-9AE4-64DFE4E03F3F}" presName="node" presStyleLbl="node1" presStyleIdx="5" presStyleCnt="8">
        <dgm:presLayoutVars>
          <dgm:bulletEnabled val="1"/>
        </dgm:presLayoutVars>
      </dgm:prSet>
      <dgm:spPr/>
    </dgm:pt>
    <dgm:pt modelId="{567452D9-C4C3-4614-88CF-E3B75BF26745}" type="pres">
      <dgm:prSet presAssocID="{7B187520-6ED0-442C-8D5F-7D00E83C5A10}" presName="sibTrans" presStyleLbl="sibTrans1D1" presStyleIdx="5" presStyleCnt="7"/>
      <dgm:spPr/>
    </dgm:pt>
    <dgm:pt modelId="{E7DF8DA6-D35F-4971-8A9B-E0F76862E00A}" type="pres">
      <dgm:prSet presAssocID="{7B187520-6ED0-442C-8D5F-7D00E83C5A10}" presName="connectorText" presStyleLbl="sibTrans1D1" presStyleIdx="5" presStyleCnt="7"/>
      <dgm:spPr/>
    </dgm:pt>
    <dgm:pt modelId="{120FA1BC-670D-41CF-88A4-82E8F449DE82}" type="pres">
      <dgm:prSet presAssocID="{8C8CB300-C8A5-442A-AE05-A42B3E3BACC0}" presName="node" presStyleLbl="node1" presStyleIdx="6" presStyleCnt="8">
        <dgm:presLayoutVars>
          <dgm:bulletEnabled val="1"/>
        </dgm:presLayoutVars>
      </dgm:prSet>
      <dgm:spPr/>
    </dgm:pt>
    <dgm:pt modelId="{B93BF1C7-6C11-4556-85A6-908C93BB3957}" type="pres">
      <dgm:prSet presAssocID="{5B98EDFC-6118-46F7-8FFA-207DD56D0E27}" presName="sibTrans" presStyleLbl="sibTrans1D1" presStyleIdx="6" presStyleCnt="7"/>
      <dgm:spPr/>
    </dgm:pt>
    <dgm:pt modelId="{D3951F32-6FF1-40C6-8716-2A773595139E}" type="pres">
      <dgm:prSet presAssocID="{5B98EDFC-6118-46F7-8FFA-207DD56D0E27}" presName="connectorText" presStyleLbl="sibTrans1D1" presStyleIdx="6" presStyleCnt="7"/>
      <dgm:spPr/>
    </dgm:pt>
    <dgm:pt modelId="{9C5AE930-7F8B-4FFD-8BCA-9C893C676BE3}" type="pres">
      <dgm:prSet presAssocID="{63E598B7-C52F-4EA1-A212-F3448441A79F}" presName="node" presStyleLbl="node1" presStyleIdx="7" presStyleCnt="8">
        <dgm:presLayoutVars>
          <dgm:bulletEnabled val="1"/>
        </dgm:presLayoutVars>
      </dgm:prSet>
      <dgm:spPr/>
    </dgm:pt>
  </dgm:ptLst>
  <dgm:cxnLst>
    <dgm:cxn modelId="{B015E701-2D72-4230-B198-3B52AD5EBCA5}" type="presOf" srcId="{5B98EDFC-6118-46F7-8FFA-207DD56D0E27}" destId="{B93BF1C7-6C11-4556-85A6-908C93BB3957}" srcOrd="0" destOrd="0" presId="urn:microsoft.com/office/officeart/2016/7/layout/RepeatingBendingProcessNew"/>
    <dgm:cxn modelId="{31CE100E-84CC-4CDD-9980-A7B8C3518A0A}" type="presOf" srcId="{8E75F36C-376C-49D9-8DE1-F5306528F50E}" destId="{C5CA4E42-48DB-4525-B992-0D29BC30C434}" srcOrd="1" destOrd="0" presId="urn:microsoft.com/office/officeart/2016/7/layout/RepeatingBendingProcessNew"/>
    <dgm:cxn modelId="{9010F712-CF3C-494C-83C2-B597DE9C605B}" srcId="{8F196059-962D-4841-8689-97097234B30F}" destId="{F0B804B8-5D69-4F1A-8000-6C6B06F619D8}" srcOrd="2" destOrd="0" parTransId="{DCB9AF0D-224D-4D76-AEED-AE779DD52878}" sibTransId="{8E75F36C-376C-49D9-8DE1-F5306528F50E}"/>
    <dgm:cxn modelId="{EDAE2B15-F20C-4CF0-BAEF-D3C610774F2C}" srcId="{8F196059-962D-4841-8689-97097234B30F}" destId="{8C8CB300-C8A5-442A-AE05-A42B3E3BACC0}" srcOrd="6" destOrd="0" parTransId="{60286607-22AB-47BA-A63C-769941134CB0}" sibTransId="{5B98EDFC-6118-46F7-8FFA-207DD56D0E27}"/>
    <dgm:cxn modelId="{9B181716-C658-42E7-8682-493D33250BF8}" type="presOf" srcId="{8F196059-962D-4841-8689-97097234B30F}" destId="{3EFD30DD-99FD-44BF-95B4-7729D14423AE}" srcOrd="0" destOrd="0" presId="urn:microsoft.com/office/officeart/2016/7/layout/RepeatingBendingProcessNew"/>
    <dgm:cxn modelId="{B9ABB323-4B54-4221-87A9-91C6EF0827E6}" type="presOf" srcId="{5D2D5307-4C10-47CF-9C93-A902F8F68428}" destId="{A2243A2E-884C-4DCD-A3F2-C7FC9E5C8CBD}" srcOrd="0" destOrd="0" presId="urn:microsoft.com/office/officeart/2016/7/layout/RepeatingBendingProcessNew"/>
    <dgm:cxn modelId="{829A0429-A233-483D-81C9-D394E3C26DC2}" type="presOf" srcId="{54F70A3D-75B3-4726-8F32-71542296634C}" destId="{F81CC457-B9C0-4B68-9657-4AB042A1BB73}" srcOrd="0" destOrd="0" presId="urn:microsoft.com/office/officeart/2016/7/layout/RepeatingBendingProcessNew"/>
    <dgm:cxn modelId="{FAA0B232-6108-4455-AA75-59023EA1BA14}" type="presOf" srcId="{5D2D5307-4C10-47CF-9C93-A902F8F68428}" destId="{AEA41A86-CC39-431E-B8AC-FDCD2AF1A86E}" srcOrd="1" destOrd="0" presId="urn:microsoft.com/office/officeart/2016/7/layout/RepeatingBendingProcessNew"/>
    <dgm:cxn modelId="{2EFDCF36-1BDC-4AF5-8E8D-4CE2651D7187}" srcId="{8F196059-962D-4841-8689-97097234B30F}" destId="{8158219E-433E-4004-BEDF-4CF9F5487294}" srcOrd="4" destOrd="0" parTransId="{DC814D56-6390-4373-A7A9-D6BB586C8EC7}" sibTransId="{54F70A3D-75B3-4726-8F32-71542296634C}"/>
    <dgm:cxn modelId="{2DBD433A-4A90-4E74-B607-E99EE4C1CEEB}" type="presOf" srcId="{F7148203-EC3E-4969-A79C-C70117A77CE2}" destId="{335DA948-075D-4917-95C9-F65BB14162EA}" srcOrd="0" destOrd="0" presId="urn:microsoft.com/office/officeart/2016/7/layout/RepeatingBendingProcessNew"/>
    <dgm:cxn modelId="{581A9C47-F7A0-46C8-BDD8-913AA21A7A4A}" type="presOf" srcId="{7B187520-6ED0-442C-8D5F-7D00E83C5A10}" destId="{E7DF8DA6-D35F-4971-8A9B-E0F76862E00A}" srcOrd="1" destOrd="0" presId="urn:microsoft.com/office/officeart/2016/7/layout/RepeatingBendingProcessNew"/>
    <dgm:cxn modelId="{1BF97150-ACBE-441E-A25A-9CC21679CF4D}" type="presOf" srcId="{4952F213-3BF5-4A0E-9AE4-64DFE4E03F3F}" destId="{F14849B0-C928-4584-AF8F-3A596B164409}" srcOrd="0" destOrd="0" presId="urn:microsoft.com/office/officeart/2016/7/layout/RepeatingBendingProcessNew"/>
    <dgm:cxn modelId="{CCAC7850-227D-48D8-A0EE-67B19F789F35}" type="presOf" srcId="{7B187520-6ED0-442C-8D5F-7D00E83C5A10}" destId="{567452D9-C4C3-4614-88CF-E3B75BF26745}" srcOrd="0" destOrd="0" presId="urn:microsoft.com/office/officeart/2016/7/layout/RepeatingBendingProcessNew"/>
    <dgm:cxn modelId="{E1877853-CB13-4FD9-AD7D-E03359E89325}" type="presOf" srcId="{F0B804B8-5D69-4F1A-8000-6C6B06F619D8}" destId="{87EDAFBB-5E07-4B79-8287-F34B969AE51F}" srcOrd="0" destOrd="0" presId="urn:microsoft.com/office/officeart/2016/7/layout/RepeatingBendingProcessNew"/>
    <dgm:cxn modelId="{CD5EC854-6552-4517-BE7E-7F63DF39D058}" type="presOf" srcId="{6426355F-666E-415F-BFE4-73F26240267B}" destId="{6F136F7C-A10C-4D0D-B052-029D73A69E8E}" srcOrd="0" destOrd="0" presId="urn:microsoft.com/office/officeart/2016/7/layout/RepeatingBendingProcessNew"/>
    <dgm:cxn modelId="{74458057-D637-4D21-B626-B160AA4B17D1}" type="presOf" srcId="{8C8CB300-C8A5-442A-AE05-A42B3E3BACC0}" destId="{120FA1BC-670D-41CF-88A4-82E8F449DE82}" srcOrd="0" destOrd="0" presId="urn:microsoft.com/office/officeart/2016/7/layout/RepeatingBendingProcessNew"/>
    <dgm:cxn modelId="{F0E3CD5A-9ECC-472C-A2D8-35BA3A1AC95B}" type="presOf" srcId="{8E75F36C-376C-49D9-8DE1-F5306528F50E}" destId="{9A506558-2BC1-4627-90AE-34B35C2B79AD}" srcOrd="0" destOrd="0" presId="urn:microsoft.com/office/officeart/2016/7/layout/RepeatingBendingProcessNew"/>
    <dgm:cxn modelId="{A4F20A81-D66C-48EF-AFD4-BCF347430548}" type="presOf" srcId="{E8AB198F-122A-474D-9DE9-0C76AAF5F230}" destId="{3B2E59D9-CD4E-42F3-80E8-03828E324B7A}" srcOrd="1" destOrd="0" presId="urn:microsoft.com/office/officeart/2016/7/layout/RepeatingBendingProcessNew"/>
    <dgm:cxn modelId="{E34C238F-C582-4059-B704-F1EDBDBE05A1}" type="presOf" srcId="{8158219E-433E-4004-BEDF-4CF9F5487294}" destId="{F1ED941A-1474-422D-ACB2-80452604C3ED}" srcOrd="0" destOrd="0" presId="urn:microsoft.com/office/officeart/2016/7/layout/RepeatingBendingProcessNew"/>
    <dgm:cxn modelId="{FB99769A-925D-4901-ACC7-0889FE4A386E}" srcId="{8F196059-962D-4841-8689-97097234B30F}" destId="{2B411F99-F34C-4E7E-88D5-EDD06F2ADBEA}" srcOrd="3" destOrd="0" parTransId="{CF06C63C-D57B-4969-8C38-6BBD4965AC32}" sibTransId="{E8AB198F-122A-474D-9DE9-0C76AAF5F230}"/>
    <dgm:cxn modelId="{AF97D3B2-B43D-4116-AAEC-A1AC89B3956F}" type="presOf" srcId="{5B98EDFC-6118-46F7-8FFA-207DD56D0E27}" destId="{D3951F32-6FF1-40C6-8716-2A773595139E}" srcOrd="1" destOrd="0" presId="urn:microsoft.com/office/officeart/2016/7/layout/RepeatingBendingProcessNew"/>
    <dgm:cxn modelId="{BABCF7BC-AAA2-4E72-B2CA-A073AF86BD8F}" type="presOf" srcId="{B43C8B7D-5B59-433B-A5E9-B91601A02CA1}" destId="{42F64341-02C8-4B77-B3AE-0A4597B81815}" srcOrd="0" destOrd="0" presId="urn:microsoft.com/office/officeart/2016/7/layout/RepeatingBendingProcessNew"/>
    <dgm:cxn modelId="{8BBDAACC-FBBA-4B35-AD59-7B822C33F25C}" srcId="{8F196059-962D-4841-8689-97097234B30F}" destId="{F7148203-EC3E-4969-A79C-C70117A77CE2}" srcOrd="0" destOrd="0" parTransId="{04523E02-15A8-4A27-8D38-2E54EB66ACF5}" sibTransId="{B43C8B7D-5B59-433B-A5E9-B91601A02CA1}"/>
    <dgm:cxn modelId="{773309CD-45D7-4A50-9562-A3F35EB31EB2}" type="presOf" srcId="{54F70A3D-75B3-4726-8F32-71542296634C}" destId="{2F19C4A3-E63B-4001-BE0E-14D1E6FDB23E}" srcOrd="1" destOrd="0" presId="urn:microsoft.com/office/officeart/2016/7/layout/RepeatingBendingProcessNew"/>
    <dgm:cxn modelId="{230295CF-8FC1-4732-AF36-6E93B0F29DB1}" type="presOf" srcId="{E8AB198F-122A-474D-9DE9-0C76AAF5F230}" destId="{EA921331-0351-4891-9CF5-FB823087D685}" srcOrd="0" destOrd="0" presId="urn:microsoft.com/office/officeart/2016/7/layout/RepeatingBendingProcessNew"/>
    <dgm:cxn modelId="{D82D29D7-2719-4066-9CE5-1714610D4F34}" srcId="{8F196059-962D-4841-8689-97097234B30F}" destId="{4952F213-3BF5-4A0E-9AE4-64DFE4E03F3F}" srcOrd="5" destOrd="0" parTransId="{6C5853A3-8B4A-467A-85EC-8ADA27B9CA92}" sibTransId="{7B187520-6ED0-442C-8D5F-7D00E83C5A10}"/>
    <dgm:cxn modelId="{74D18BE1-3E5E-4C79-B979-57EAE9E11AF8}" type="presOf" srcId="{2B411F99-F34C-4E7E-88D5-EDD06F2ADBEA}" destId="{43CA0862-CACE-4D3F-9A6D-3A0DF763CDA2}" srcOrd="0" destOrd="0" presId="urn:microsoft.com/office/officeart/2016/7/layout/RepeatingBendingProcessNew"/>
    <dgm:cxn modelId="{4D16A2E3-1B3D-4BB4-8D82-03C9E3914BC1}" type="presOf" srcId="{B43C8B7D-5B59-433B-A5E9-B91601A02CA1}" destId="{0CE85EEC-B35B-4047-B965-4AA10A9AE10B}" srcOrd="1" destOrd="0" presId="urn:microsoft.com/office/officeart/2016/7/layout/RepeatingBendingProcessNew"/>
    <dgm:cxn modelId="{DC5150E4-6B59-47AE-BB11-52E4AB9FBBAD}" srcId="{8F196059-962D-4841-8689-97097234B30F}" destId="{6426355F-666E-415F-BFE4-73F26240267B}" srcOrd="1" destOrd="0" parTransId="{6646C9F1-59EA-4F1B-9467-3692E96144B0}" sibTransId="{5D2D5307-4C10-47CF-9C93-A902F8F68428}"/>
    <dgm:cxn modelId="{9273EDEC-428D-4578-AF2E-6721B0C1A5D5}" srcId="{8F196059-962D-4841-8689-97097234B30F}" destId="{63E598B7-C52F-4EA1-A212-F3448441A79F}" srcOrd="7" destOrd="0" parTransId="{BDEA9180-4B6C-4160-BD15-E72410794559}" sibTransId="{55089683-8CEB-4F95-B82E-9A585C4BEF8B}"/>
    <dgm:cxn modelId="{86247FFD-0341-42B6-BC95-CDE1FAB2E4A8}" type="presOf" srcId="{63E598B7-C52F-4EA1-A212-F3448441A79F}" destId="{9C5AE930-7F8B-4FFD-8BCA-9C893C676BE3}" srcOrd="0" destOrd="0" presId="urn:microsoft.com/office/officeart/2016/7/layout/RepeatingBendingProcessNew"/>
    <dgm:cxn modelId="{138E359E-302A-4920-B506-7082F04B4846}" type="presParOf" srcId="{3EFD30DD-99FD-44BF-95B4-7729D14423AE}" destId="{335DA948-075D-4917-95C9-F65BB14162EA}" srcOrd="0" destOrd="0" presId="urn:microsoft.com/office/officeart/2016/7/layout/RepeatingBendingProcessNew"/>
    <dgm:cxn modelId="{2198EDB4-6564-4480-95E8-D38468F4ABB3}" type="presParOf" srcId="{3EFD30DD-99FD-44BF-95B4-7729D14423AE}" destId="{42F64341-02C8-4B77-B3AE-0A4597B81815}" srcOrd="1" destOrd="0" presId="urn:microsoft.com/office/officeart/2016/7/layout/RepeatingBendingProcessNew"/>
    <dgm:cxn modelId="{FEA91690-251D-4C50-BBB4-7DAFD7D66CE9}" type="presParOf" srcId="{42F64341-02C8-4B77-B3AE-0A4597B81815}" destId="{0CE85EEC-B35B-4047-B965-4AA10A9AE10B}" srcOrd="0" destOrd="0" presId="urn:microsoft.com/office/officeart/2016/7/layout/RepeatingBendingProcessNew"/>
    <dgm:cxn modelId="{90F8FD07-D522-405D-9DCF-7D54889067B1}" type="presParOf" srcId="{3EFD30DD-99FD-44BF-95B4-7729D14423AE}" destId="{6F136F7C-A10C-4D0D-B052-029D73A69E8E}" srcOrd="2" destOrd="0" presId="urn:microsoft.com/office/officeart/2016/7/layout/RepeatingBendingProcessNew"/>
    <dgm:cxn modelId="{30D386AD-98A8-40CE-979B-31BA59BB365A}" type="presParOf" srcId="{3EFD30DD-99FD-44BF-95B4-7729D14423AE}" destId="{A2243A2E-884C-4DCD-A3F2-C7FC9E5C8CBD}" srcOrd="3" destOrd="0" presId="urn:microsoft.com/office/officeart/2016/7/layout/RepeatingBendingProcessNew"/>
    <dgm:cxn modelId="{17FCB82C-1CDE-4F66-A643-7A37367BB96C}" type="presParOf" srcId="{A2243A2E-884C-4DCD-A3F2-C7FC9E5C8CBD}" destId="{AEA41A86-CC39-431E-B8AC-FDCD2AF1A86E}" srcOrd="0" destOrd="0" presId="urn:microsoft.com/office/officeart/2016/7/layout/RepeatingBendingProcessNew"/>
    <dgm:cxn modelId="{13F8F8F9-6B67-4416-BBF1-7D88873A774C}" type="presParOf" srcId="{3EFD30DD-99FD-44BF-95B4-7729D14423AE}" destId="{87EDAFBB-5E07-4B79-8287-F34B969AE51F}" srcOrd="4" destOrd="0" presId="urn:microsoft.com/office/officeart/2016/7/layout/RepeatingBendingProcessNew"/>
    <dgm:cxn modelId="{0088589A-EC23-43C8-A6C2-1890D6EC40B1}" type="presParOf" srcId="{3EFD30DD-99FD-44BF-95B4-7729D14423AE}" destId="{9A506558-2BC1-4627-90AE-34B35C2B79AD}" srcOrd="5" destOrd="0" presId="urn:microsoft.com/office/officeart/2016/7/layout/RepeatingBendingProcessNew"/>
    <dgm:cxn modelId="{F8CFEA40-52E3-45C3-934D-CB66F9B49206}" type="presParOf" srcId="{9A506558-2BC1-4627-90AE-34B35C2B79AD}" destId="{C5CA4E42-48DB-4525-B992-0D29BC30C434}" srcOrd="0" destOrd="0" presId="urn:microsoft.com/office/officeart/2016/7/layout/RepeatingBendingProcessNew"/>
    <dgm:cxn modelId="{9CF412DA-F4A3-4077-92FA-BE6DD7B2C37B}" type="presParOf" srcId="{3EFD30DD-99FD-44BF-95B4-7729D14423AE}" destId="{43CA0862-CACE-4D3F-9A6D-3A0DF763CDA2}" srcOrd="6" destOrd="0" presId="urn:microsoft.com/office/officeart/2016/7/layout/RepeatingBendingProcessNew"/>
    <dgm:cxn modelId="{E9C57D28-1A2D-4D8C-999F-F8AE62DE9D96}" type="presParOf" srcId="{3EFD30DD-99FD-44BF-95B4-7729D14423AE}" destId="{EA921331-0351-4891-9CF5-FB823087D685}" srcOrd="7" destOrd="0" presId="urn:microsoft.com/office/officeart/2016/7/layout/RepeatingBendingProcessNew"/>
    <dgm:cxn modelId="{8DDD987C-16FA-4510-B6AD-9FBDC251FBC8}" type="presParOf" srcId="{EA921331-0351-4891-9CF5-FB823087D685}" destId="{3B2E59D9-CD4E-42F3-80E8-03828E324B7A}" srcOrd="0" destOrd="0" presId="urn:microsoft.com/office/officeart/2016/7/layout/RepeatingBendingProcessNew"/>
    <dgm:cxn modelId="{7CD21AB5-F49C-4576-8460-E696E200CE3B}" type="presParOf" srcId="{3EFD30DD-99FD-44BF-95B4-7729D14423AE}" destId="{F1ED941A-1474-422D-ACB2-80452604C3ED}" srcOrd="8" destOrd="0" presId="urn:microsoft.com/office/officeart/2016/7/layout/RepeatingBendingProcessNew"/>
    <dgm:cxn modelId="{1F9DD9F8-5789-4C3A-84F2-3A84C2D74ED8}" type="presParOf" srcId="{3EFD30DD-99FD-44BF-95B4-7729D14423AE}" destId="{F81CC457-B9C0-4B68-9657-4AB042A1BB73}" srcOrd="9" destOrd="0" presId="urn:microsoft.com/office/officeart/2016/7/layout/RepeatingBendingProcessNew"/>
    <dgm:cxn modelId="{79783DB9-14F5-445A-9609-0EA785C082E3}" type="presParOf" srcId="{F81CC457-B9C0-4B68-9657-4AB042A1BB73}" destId="{2F19C4A3-E63B-4001-BE0E-14D1E6FDB23E}" srcOrd="0" destOrd="0" presId="urn:microsoft.com/office/officeart/2016/7/layout/RepeatingBendingProcessNew"/>
    <dgm:cxn modelId="{24406470-91C8-4C9A-9FAD-4B4FA610C124}" type="presParOf" srcId="{3EFD30DD-99FD-44BF-95B4-7729D14423AE}" destId="{F14849B0-C928-4584-AF8F-3A596B164409}" srcOrd="10" destOrd="0" presId="urn:microsoft.com/office/officeart/2016/7/layout/RepeatingBendingProcessNew"/>
    <dgm:cxn modelId="{551ECE0B-2DC5-4B6C-8551-0E23C3A20501}" type="presParOf" srcId="{3EFD30DD-99FD-44BF-95B4-7729D14423AE}" destId="{567452D9-C4C3-4614-88CF-E3B75BF26745}" srcOrd="11" destOrd="0" presId="urn:microsoft.com/office/officeart/2016/7/layout/RepeatingBendingProcessNew"/>
    <dgm:cxn modelId="{8A97F7E7-D751-4D00-A50A-E883B2424E48}" type="presParOf" srcId="{567452D9-C4C3-4614-88CF-E3B75BF26745}" destId="{E7DF8DA6-D35F-4971-8A9B-E0F76862E00A}" srcOrd="0" destOrd="0" presId="urn:microsoft.com/office/officeart/2016/7/layout/RepeatingBendingProcessNew"/>
    <dgm:cxn modelId="{35CC9C21-F237-4137-AFC4-C708FFFB138B}" type="presParOf" srcId="{3EFD30DD-99FD-44BF-95B4-7729D14423AE}" destId="{120FA1BC-670D-41CF-88A4-82E8F449DE82}" srcOrd="12" destOrd="0" presId="urn:microsoft.com/office/officeart/2016/7/layout/RepeatingBendingProcessNew"/>
    <dgm:cxn modelId="{81148E7E-5249-4CAC-B0DC-C1521B8FEB3E}" type="presParOf" srcId="{3EFD30DD-99FD-44BF-95B4-7729D14423AE}" destId="{B93BF1C7-6C11-4556-85A6-908C93BB3957}" srcOrd="13" destOrd="0" presId="urn:microsoft.com/office/officeart/2016/7/layout/RepeatingBendingProcessNew"/>
    <dgm:cxn modelId="{B899ECCB-9AFE-484E-B23A-DD1DA703A16A}" type="presParOf" srcId="{B93BF1C7-6C11-4556-85A6-908C93BB3957}" destId="{D3951F32-6FF1-40C6-8716-2A773595139E}" srcOrd="0" destOrd="0" presId="urn:microsoft.com/office/officeart/2016/7/layout/RepeatingBendingProcessNew"/>
    <dgm:cxn modelId="{360449EA-15AB-4D21-99C5-9DDDAC5E347C}" type="presParOf" srcId="{3EFD30DD-99FD-44BF-95B4-7729D14423AE}" destId="{9C5AE930-7F8B-4FFD-8BCA-9C893C676BE3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CEB7DA-D29B-423B-B7BB-ADA41C1276D5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EF5307FB-E6B4-48EA-AE59-A96D4AE37F51}">
      <dgm:prSet/>
      <dgm:spPr/>
      <dgm:t>
        <a:bodyPr/>
        <a:lstStyle/>
        <a:p>
          <a:r>
            <a:rPr lang="en-US" b="1" i="0" baseline="0"/>
            <a:t>Go to “Need Food” Section</a:t>
          </a:r>
          <a:r>
            <a:rPr lang="en-US" b="0" i="0" baseline="0"/>
            <a:t>: Navigate to the </a:t>
          </a:r>
          <a:r>
            <a:rPr lang="en-US" b="1" i="0" baseline="0"/>
            <a:t>“Need Food”</a:t>
          </a:r>
          <a:r>
            <a:rPr lang="en-US" b="0" i="0" baseline="0"/>
            <a:t> section on the website.</a:t>
          </a:r>
          <a:endParaRPr lang="en-US"/>
        </a:p>
      </dgm:t>
    </dgm:pt>
    <dgm:pt modelId="{1CDE360A-77FE-4BB7-9260-92721FED78D6}" type="parTrans" cxnId="{36D8B5EA-2219-4B07-B9C3-05697854FEA9}">
      <dgm:prSet/>
      <dgm:spPr/>
      <dgm:t>
        <a:bodyPr/>
        <a:lstStyle/>
        <a:p>
          <a:endParaRPr lang="en-US"/>
        </a:p>
      </dgm:t>
    </dgm:pt>
    <dgm:pt modelId="{36776262-7E65-4BA1-BB4E-AEC2ACA08E6D}" type="sibTrans" cxnId="{36D8B5EA-2219-4B07-B9C3-05697854FEA9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4DCB17A1-DA98-48B7-952E-73A73E754652}">
      <dgm:prSet/>
      <dgm:spPr/>
      <dgm:t>
        <a:bodyPr/>
        <a:lstStyle/>
        <a:p>
          <a:r>
            <a:rPr lang="en-US" b="1" i="0" baseline="0"/>
            <a:t>Fill Details</a:t>
          </a:r>
          <a:r>
            <a:rPr lang="en-US" b="0" i="0" baseline="0"/>
            <a:t>:</a:t>
          </a:r>
          <a:endParaRPr lang="en-US"/>
        </a:p>
      </dgm:t>
    </dgm:pt>
    <dgm:pt modelId="{DBE06B0F-D6A8-4AF5-8BEE-5A1F8563BCB1}" type="parTrans" cxnId="{F478534D-ACF1-46CF-B336-B6CDF323B206}">
      <dgm:prSet/>
      <dgm:spPr/>
      <dgm:t>
        <a:bodyPr/>
        <a:lstStyle/>
        <a:p>
          <a:endParaRPr lang="en-US"/>
        </a:p>
      </dgm:t>
    </dgm:pt>
    <dgm:pt modelId="{B1323757-D1F4-427E-A9C4-A780FDE3E23F}" type="sibTrans" cxnId="{F478534D-ACF1-46CF-B336-B6CDF323B206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41EE5570-87E5-48D9-A7AA-9A46F5D812C0}">
      <dgm:prSet/>
      <dgm:spPr/>
      <dgm:t>
        <a:bodyPr/>
        <a:lstStyle/>
        <a:p>
          <a:r>
            <a:rPr lang="en-US" b="1" i="0" baseline="0"/>
            <a:t>Food Type</a:t>
          </a:r>
          <a:r>
            <a:rPr lang="en-US" b="0" i="0" baseline="0"/>
            <a:t>, </a:t>
          </a:r>
          <a:r>
            <a:rPr lang="en-US" b="1" i="0" baseline="0"/>
            <a:t>Quantity</a:t>
          </a:r>
          <a:r>
            <a:rPr lang="en-US" b="0" i="0" baseline="0"/>
            <a:t>, </a:t>
          </a:r>
          <a:r>
            <a:rPr lang="en-US" b="1" i="0" baseline="0"/>
            <a:t>Expiry Date</a:t>
          </a:r>
          <a:endParaRPr lang="en-US"/>
        </a:p>
      </dgm:t>
    </dgm:pt>
    <dgm:pt modelId="{1EF13E55-8DA4-45EC-9180-A87FA7953FCE}" type="parTrans" cxnId="{C2921924-0BD6-49C6-B635-CAEE2A0638A2}">
      <dgm:prSet/>
      <dgm:spPr/>
      <dgm:t>
        <a:bodyPr/>
        <a:lstStyle/>
        <a:p>
          <a:endParaRPr lang="en-US"/>
        </a:p>
      </dgm:t>
    </dgm:pt>
    <dgm:pt modelId="{F0188992-4BCE-4384-B2E8-05EF2DC8859E}" type="sibTrans" cxnId="{C2921924-0BD6-49C6-B635-CAEE2A0638A2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8F2A6ED9-086A-47DB-A0DD-C67B270E721B}">
      <dgm:prSet/>
      <dgm:spPr/>
      <dgm:t>
        <a:bodyPr/>
        <a:lstStyle/>
        <a:p>
          <a:r>
            <a:rPr lang="en-US" b="1" i="0" baseline="0"/>
            <a:t>Name</a:t>
          </a:r>
          <a:r>
            <a:rPr lang="en-US" b="0" i="0" baseline="0"/>
            <a:t>, </a:t>
          </a:r>
          <a:r>
            <a:rPr lang="en-US" b="1" i="0" baseline="0"/>
            <a:t>Mobile Number</a:t>
          </a:r>
          <a:r>
            <a:rPr lang="en-US" b="0" i="0" baseline="0"/>
            <a:t>, </a:t>
          </a:r>
          <a:r>
            <a:rPr lang="en-US" b="1" i="0" baseline="0"/>
            <a:t>Location</a:t>
          </a:r>
          <a:endParaRPr lang="en-US"/>
        </a:p>
      </dgm:t>
    </dgm:pt>
    <dgm:pt modelId="{CBB150EE-BDB0-4C7F-8B54-DA0A5C153244}" type="parTrans" cxnId="{F8050190-4863-4742-83F9-37067A4C923A}">
      <dgm:prSet/>
      <dgm:spPr/>
      <dgm:t>
        <a:bodyPr/>
        <a:lstStyle/>
        <a:p>
          <a:endParaRPr lang="en-US"/>
        </a:p>
      </dgm:t>
    </dgm:pt>
    <dgm:pt modelId="{1817F322-B917-47BE-876F-962C59015442}" type="sibTrans" cxnId="{F8050190-4863-4742-83F9-37067A4C923A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FB5985C5-AC70-40B2-BFE1-A7F82CA3BBAF}">
      <dgm:prSet/>
      <dgm:spPr/>
      <dgm:t>
        <a:bodyPr/>
        <a:lstStyle/>
        <a:p>
          <a:r>
            <a:rPr lang="en-US" b="1" i="0" baseline="0"/>
            <a:t>Submit Request</a:t>
          </a:r>
          <a:r>
            <a:rPr lang="en-US" b="0" i="0" baseline="0"/>
            <a:t>: Click </a:t>
          </a:r>
          <a:r>
            <a:rPr lang="en-US" b="1" i="0" baseline="0"/>
            <a:t>“Submit Request”</a:t>
          </a:r>
          <a:r>
            <a:rPr lang="en-US" b="0" i="0" baseline="0"/>
            <a:t> to post the food request.</a:t>
          </a:r>
          <a:endParaRPr lang="en-US"/>
        </a:p>
      </dgm:t>
    </dgm:pt>
    <dgm:pt modelId="{97B8D284-6519-4476-B9DD-B294D6FF528F}" type="parTrans" cxnId="{285B9AF8-B57A-416E-A1DB-374CCBFA1852}">
      <dgm:prSet/>
      <dgm:spPr/>
      <dgm:t>
        <a:bodyPr/>
        <a:lstStyle/>
        <a:p>
          <a:endParaRPr lang="en-US"/>
        </a:p>
      </dgm:t>
    </dgm:pt>
    <dgm:pt modelId="{0D289956-5D0A-4710-8F6B-29F5B73EF261}" type="sibTrans" cxnId="{285B9AF8-B57A-416E-A1DB-374CCBFA1852}">
      <dgm:prSet phldrT="5"/>
      <dgm:spPr/>
      <dgm:t>
        <a:bodyPr/>
        <a:lstStyle/>
        <a:p>
          <a:r>
            <a:rPr lang="en-US"/>
            <a:t>5</a:t>
          </a:r>
        </a:p>
      </dgm:t>
    </dgm:pt>
    <dgm:pt modelId="{54EBB8F1-D5D0-49DB-9333-846A6FDC0206}">
      <dgm:prSet/>
      <dgm:spPr/>
      <dgm:t>
        <a:bodyPr/>
        <a:lstStyle/>
        <a:p>
          <a:r>
            <a:rPr lang="en-US" b="1" i="0" baseline="0"/>
            <a:t>View Request</a:t>
          </a:r>
          <a:r>
            <a:rPr lang="en-US" b="0" i="0" baseline="0"/>
            <a:t>: Once submitted, the request will appear in the </a:t>
          </a:r>
          <a:r>
            <a:rPr lang="en-US" b="1" i="0" baseline="0"/>
            <a:t>“View Requests”</a:t>
          </a:r>
          <a:r>
            <a:rPr lang="en-US" b="0" i="0" baseline="0"/>
            <a:t> section.</a:t>
          </a:r>
          <a:endParaRPr lang="en-US"/>
        </a:p>
      </dgm:t>
    </dgm:pt>
    <dgm:pt modelId="{416682E4-0A00-4C2B-8CE2-D1491E4AB9A6}" type="parTrans" cxnId="{3CC66901-F846-406F-A0D7-351E880B6CB4}">
      <dgm:prSet/>
      <dgm:spPr/>
      <dgm:t>
        <a:bodyPr/>
        <a:lstStyle/>
        <a:p>
          <a:endParaRPr lang="en-US"/>
        </a:p>
      </dgm:t>
    </dgm:pt>
    <dgm:pt modelId="{71A11100-B18B-4750-8736-31F01FAE3A3E}" type="sibTrans" cxnId="{3CC66901-F846-406F-A0D7-351E880B6CB4}">
      <dgm:prSet phldrT="6"/>
      <dgm:spPr/>
      <dgm:t>
        <a:bodyPr/>
        <a:lstStyle/>
        <a:p>
          <a:endParaRPr lang="en-US"/>
        </a:p>
      </dgm:t>
    </dgm:pt>
    <dgm:pt modelId="{20A28C2A-E890-4597-8DD9-3BB0A2A59149}" type="pres">
      <dgm:prSet presAssocID="{66CEB7DA-D29B-423B-B7BB-ADA41C1276D5}" presName="Name0" presStyleCnt="0">
        <dgm:presLayoutVars>
          <dgm:dir/>
          <dgm:resizeHandles val="exact"/>
        </dgm:presLayoutVars>
      </dgm:prSet>
      <dgm:spPr/>
    </dgm:pt>
    <dgm:pt modelId="{5B57458E-DDC5-4C07-9A4E-47B22FFE11AB}" type="pres">
      <dgm:prSet presAssocID="{EF5307FB-E6B4-48EA-AE59-A96D4AE37F51}" presName="node" presStyleLbl="node1" presStyleIdx="0" presStyleCnt="6">
        <dgm:presLayoutVars>
          <dgm:bulletEnabled val="1"/>
        </dgm:presLayoutVars>
      </dgm:prSet>
      <dgm:spPr/>
    </dgm:pt>
    <dgm:pt modelId="{0A431422-CD1D-4DDB-B454-84B44ECDB996}" type="pres">
      <dgm:prSet presAssocID="{36776262-7E65-4BA1-BB4E-AEC2ACA08E6D}" presName="sibTrans" presStyleLbl="sibTrans1D1" presStyleIdx="0" presStyleCnt="5"/>
      <dgm:spPr/>
    </dgm:pt>
    <dgm:pt modelId="{DD5516CC-E4B0-491F-831C-F4A9C36EC1CB}" type="pres">
      <dgm:prSet presAssocID="{36776262-7E65-4BA1-BB4E-AEC2ACA08E6D}" presName="connectorText" presStyleLbl="sibTrans1D1" presStyleIdx="0" presStyleCnt="5"/>
      <dgm:spPr/>
    </dgm:pt>
    <dgm:pt modelId="{B2041D27-E1A9-4560-A63E-B40706CE178C}" type="pres">
      <dgm:prSet presAssocID="{4DCB17A1-DA98-48B7-952E-73A73E754652}" presName="node" presStyleLbl="node1" presStyleIdx="1" presStyleCnt="6">
        <dgm:presLayoutVars>
          <dgm:bulletEnabled val="1"/>
        </dgm:presLayoutVars>
      </dgm:prSet>
      <dgm:spPr/>
    </dgm:pt>
    <dgm:pt modelId="{2B307A55-D639-4101-95A2-42AFC7853756}" type="pres">
      <dgm:prSet presAssocID="{B1323757-D1F4-427E-A9C4-A780FDE3E23F}" presName="sibTrans" presStyleLbl="sibTrans1D1" presStyleIdx="1" presStyleCnt="5"/>
      <dgm:spPr/>
    </dgm:pt>
    <dgm:pt modelId="{CE67FC2D-D799-4A2F-A51B-8AE2D4489BDA}" type="pres">
      <dgm:prSet presAssocID="{B1323757-D1F4-427E-A9C4-A780FDE3E23F}" presName="connectorText" presStyleLbl="sibTrans1D1" presStyleIdx="1" presStyleCnt="5"/>
      <dgm:spPr/>
    </dgm:pt>
    <dgm:pt modelId="{40948F04-C65E-48A9-99B4-AFC328641E4E}" type="pres">
      <dgm:prSet presAssocID="{41EE5570-87E5-48D9-A7AA-9A46F5D812C0}" presName="node" presStyleLbl="node1" presStyleIdx="2" presStyleCnt="6">
        <dgm:presLayoutVars>
          <dgm:bulletEnabled val="1"/>
        </dgm:presLayoutVars>
      </dgm:prSet>
      <dgm:spPr/>
    </dgm:pt>
    <dgm:pt modelId="{5DAFE885-ED02-4F52-8760-492D6E83580B}" type="pres">
      <dgm:prSet presAssocID="{F0188992-4BCE-4384-B2E8-05EF2DC8859E}" presName="sibTrans" presStyleLbl="sibTrans1D1" presStyleIdx="2" presStyleCnt="5"/>
      <dgm:spPr/>
    </dgm:pt>
    <dgm:pt modelId="{CAAF26EB-E840-45F9-829E-C446FDCBFAEE}" type="pres">
      <dgm:prSet presAssocID="{F0188992-4BCE-4384-B2E8-05EF2DC8859E}" presName="connectorText" presStyleLbl="sibTrans1D1" presStyleIdx="2" presStyleCnt="5"/>
      <dgm:spPr/>
    </dgm:pt>
    <dgm:pt modelId="{696E6627-E51A-4ADF-B008-3776D6013662}" type="pres">
      <dgm:prSet presAssocID="{8F2A6ED9-086A-47DB-A0DD-C67B270E721B}" presName="node" presStyleLbl="node1" presStyleIdx="3" presStyleCnt="6">
        <dgm:presLayoutVars>
          <dgm:bulletEnabled val="1"/>
        </dgm:presLayoutVars>
      </dgm:prSet>
      <dgm:spPr/>
    </dgm:pt>
    <dgm:pt modelId="{A739BDB4-FDDD-40E8-9FB7-9B4BEBD88D50}" type="pres">
      <dgm:prSet presAssocID="{1817F322-B917-47BE-876F-962C59015442}" presName="sibTrans" presStyleLbl="sibTrans1D1" presStyleIdx="3" presStyleCnt="5"/>
      <dgm:spPr/>
    </dgm:pt>
    <dgm:pt modelId="{84DEFB90-E8BC-4F68-89FD-A2C82E14303C}" type="pres">
      <dgm:prSet presAssocID="{1817F322-B917-47BE-876F-962C59015442}" presName="connectorText" presStyleLbl="sibTrans1D1" presStyleIdx="3" presStyleCnt="5"/>
      <dgm:spPr/>
    </dgm:pt>
    <dgm:pt modelId="{AD57777E-1A11-43AC-A196-CE74ADEDE706}" type="pres">
      <dgm:prSet presAssocID="{FB5985C5-AC70-40B2-BFE1-A7F82CA3BBAF}" presName="node" presStyleLbl="node1" presStyleIdx="4" presStyleCnt="6">
        <dgm:presLayoutVars>
          <dgm:bulletEnabled val="1"/>
        </dgm:presLayoutVars>
      </dgm:prSet>
      <dgm:spPr/>
    </dgm:pt>
    <dgm:pt modelId="{4F26DBBF-1E77-4465-AA9E-470512875A47}" type="pres">
      <dgm:prSet presAssocID="{0D289956-5D0A-4710-8F6B-29F5B73EF261}" presName="sibTrans" presStyleLbl="sibTrans1D1" presStyleIdx="4" presStyleCnt="5"/>
      <dgm:spPr/>
    </dgm:pt>
    <dgm:pt modelId="{9C9BA5DE-061E-4EE6-B152-24EE64CC31D8}" type="pres">
      <dgm:prSet presAssocID="{0D289956-5D0A-4710-8F6B-29F5B73EF261}" presName="connectorText" presStyleLbl="sibTrans1D1" presStyleIdx="4" presStyleCnt="5"/>
      <dgm:spPr/>
    </dgm:pt>
    <dgm:pt modelId="{788EBE88-2AA8-4EA0-AFF1-06585A203A88}" type="pres">
      <dgm:prSet presAssocID="{54EBB8F1-D5D0-49DB-9333-846A6FDC0206}" presName="node" presStyleLbl="node1" presStyleIdx="5" presStyleCnt="6">
        <dgm:presLayoutVars>
          <dgm:bulletEnabled val="1"/>
        </dgm:presLayoutVars>
      </dgm:prSet>
      <dgm:spPr/>
    </dgm:pt>
  </dgm:ptLst>
  <dgm:cxnLst>
    <dgm:cxn modelId="{3CC66901-F846-406F-A0D7-351E880B6CB4}" srcId="{66CEB7DA-D29B-423B-B7BB-ADA41C1276D5}" destId="{54EBB8F1-D5D0-49DB-9333-846A6FDC0206}" srcOrd="5" destOrd="0" parTransId="{416682E4-0A00-4C2B-8CE2-D1491E4AB9A6}" sibTransId="{71A11100-B18B-4750-8736-31F01FAE3A3E}"/>
    <dgm:cxn modelId="{9154C702-B65A-4792-99A4-8FBE57B543B7}" type="presOf" srcId="{F0188992-4BCE-4384-B2E8-05EF2DC8859E}" destId="{5DAFE885-ED02-4F52-8760-492D6E83580B}" srcOrd="0" destOrd="0" presId="urn:microsoft.com/office/officeart/2016/7/layout/RepeatingBendingProcessNew"/>
    <dgm:cxn modelId="{A5CD1521-D949-43E8-8348-E4FE6F06D7EE}" type="presOf" srcId="{0D289956-5D0A-4710-8F6B-29F5B73EF261}" destId="{4F26DBBF-1E77-4465-AA9E-470512875A47}" srcOrd="0" destOrd="0" presId="urn:microsoft.com/office/officeart/2016/7/layout/RepeatingBendingProcessNew"/>
    <dgm:cxn modelId="{C2921924-0BD6-49C6-B635-CAEE2A0638A2}" srcId="{66CEB7DA-D29B-423B-B7BB-ADA41C1276D5}" destId="{41EE5570-87E5-48D9-A7AA-9A46F5D812C0}" srcOrd="2" destOrd="0" parTransId="{1EF13E55-8DA4-45EC-9180-A87FA7953FCE}" sibTransId="{F0188992-4BCE-4384-B2E8-05EF2DC8859E}"/>
    <dgm:cxn modelId="{69F6E628-C60B-4CA7-8431-0699D9AA08F9}" type="presOf" srcId="{0D289956-5D0A-4710-8F6B-29F5B73EF261}" destId="{9C9BA5DE-061E-4EE6-B152-24EE64CC31D8}" srcOrd="1" destOrd="0" presId="urn:microsoft.com/office/officeart/2016/7/layout/RepeatingBendingProcessNew"/>
    <dgm:cxn modelId="{6E2CF544-20E3-4136-9FB2-88D0BACBC134}" type="presOf" srcId="{B1323757-D1F4-427E-A9C4-A780FDE3E23F}" destId="{2B307A55-D639-4101-95A2-42AFC7853756}" srcOrd="0" destOrd="0" presId="urn:microsoft.com/office/officeart/2016/7/layout/RepeatingBendingProcessNew"/>
    <dgm:cxn modelId="{F478534D-ACF1-46CF-B336-B6CDF323B206}" srcId="{66CEB7DA-D29B-423B-B7BB-ADA41C1276D5}" destId="{4DCB17A1-DA98-48B7-952E-73A73E754652}" srcOrd="1" destOrd="0" parTransId="{DBE06B0F-D6A8-4AF5-8BEE-5A1F8563BCB1}" sibTransId="{B1323757-D1F4-427E-A9C4-A780FDE3E23F}"/>
    <dgm:cxn modelId="{95E3B44E-296E-43FF-9D20-3960B19468C3}" type="presOf" srcId="{36776262-7E65-4BA1-BB4E-AEC2ACA08E6D}" destId="{DD5516CC-E4B0-491F-831C-F4A9C36EC1CB}" srcOrd="1" destOrd="0" presId="urn:microsoft.com/office/officeart/2016/7/layout/RepeatingBendingProcessNew"/>
    <dgm:cxn modelId="{CC728285-3992-4D31-B590-51A93DDC909D}" type="presOf" srcId="{1817F322-B917-47BE-876F-962C59015442}" destId="{84DEFB90-E8BC-4F68-89FD-A2C82E14303C}" srcOrd="1" destOrd="0" presId="urn:microsoft.com/office/officeart/2016/7/layout/RepeatingBendingProcessNew"/>
    <dgm:cxn modelId="{F8050190-4863-4742-83F9-37067A4C923A}" srcId="{66CEB7DA-D29B-423B-B7BB-ADA41C1276D5}" destId="{8F2A6ED9-086A-47DB-A0DD-C67B270E721B}" srcOrd="3" destOrd="0" parTransId="{CBB150EE-BDB0-4C7F-8B54-DA0A5C153244}" sibTransId="{1817F322-B917-47BE-876F-962C59015442}"/>
    <dgm:cxn modelId="{27AFAF9D-888C-4C24-A488-A834798E7FAA}" type="presOf" srcId="{EF5307FB-E6B4-48EA-AE59-A96D4AE37F51}" destId="{5B57458E-DDC5-4C07-9A4E-47B22FFE11AB}" srcOrd="0" destOrd="0" presId="urn:microsoft.com/office/officeart/2016/7/layout/RepeatingBendingProcessNew"/>
    <dgm:cxn modelId="{7CA526A3-1D16-4137-820D-ABF8669B3A7E}" type="presOf" srcId="{4DCB17A1-DA98-48B7-952E-73A73E754652}" destId="{B2041D27-E1A9-4560-A63E-B40706CE178C}" srcOrd="0" destOrd="0" presId="urn:microsoft.com/office/officeart/2016/7/layout/RepeatingBendingProcessNew"/>
    <dgm:cxn modelId="{4549E8A8-729D-4DC3-836D-4617AC9A01B8}" type="presOf" srcId="{36776262-7E65-4BA1-BB4E-AEC2ACA08E6D}" destId="{0A431422-CD1D-4DDB-B454-84B44ECDB996}" srcOrd="0" destOrd="0" presId="urn:microsoft.com/office/officeart/2016/7/layout/RepeatingBendingProcessNew"/>
    <dgm:cxn modelId="{102327B8-D0A8-4705-8253-1C91F2CD3684}" type="presOf" srcId="{FB5985C5-AC70-40B2-BFE1-A7F82CA3BBAF}" destId="{AD57777E-1A11-43AC-A196-CE74ADEDE706}" srcOrd="0" destOrd="0" presId="urn:microsoft.com/office/officeart/2016/7/layout/RepeatingBendingProcessNew"/>
    <dgm:cxn modelId="{3E64E3BA-0986-4442-9CC8-AB3D2DA6654B}" type="presOf" srcId="{54EBB8F1-D5D0-49DB-9333-846A6FDC0206}" destId="{788EBE88-2AA8-4EA0-AFF1-06585A203A88}" srcOrd="0" destOrd="0" presId="urn:microsoft.com/office/officeart/2016/7/layout/RepeatingBendingProcessNew"/>
    <dgm:cxn modelId="{AD4DB3BC-0BE8-428A-B893-C934C361C551}" type="presOf" srcId="{F0188992-4BCE-4384-B2E8-05EF2DC8859E}" destId="{CAAF26EB-E840-45F9-829E-C446FDCBFAEE}" srcOrd="1" destOrd="0" presId="urn:microsoft.com/office/officeart/2016/7/layout/RepeatingBendingProcessNew"/>
    <dgm:cxn modelId="{BA3BE8BE-D570-4A98-BFC9-B8A5EBD25B09}" type="presOf" srcId="{41EE5570-87E5-48D9-A7AA-9A46F5D812C0}" destId="{40948F04-C65E-48A9-99B4-AFC328641E4E}" srcOrd="0" destOrd="0" presId="urn:microsoft.com/office/officeart/2016/7/layout/RepeatingBendingProcessNew"/>
    <dgm:cxn modelId="{10DB6ECB-9856-4CF3-83E7-A482658303AB}" type="presOf" srcId="{1817F322-B917-47BE-876F-962C59015442}" destId="{A739BDB4-FDDD-40E8-9FB7-9B4BEBD88D50}" srcOrd="0" destOrd="0" presId="urn:microsoft.com/office/officeart/2016/7/layout/RepeatingBendingProcessNew"/>
    <dgm:cxn modelId="{B4CBB0CC-1C40-48E6-80AD-6ACE30A70E9D}" type="presOf" srcId="{B1323757-D1F4-427E-A9C4-A780FDE3E23F}" destId="{CE67FC2D-D799-4A2F-A51B-8AE2D4489BDA}" srcOrd="1" destOrd="0" presId="urn:microsoft.com/office/officeart/2016/7/layout/RepeatingBendingProcessNew"/>
    <dgm:cxn modelId="{36D8B5EA-2219-4B07-B9C3-05697854FEA9}" srcId="{66CEB7DA-D29B-423B-B7BB-ADA41C1276D5}" destId="{EF5307FB-E6B4-48EA-AE59-A96D4AE37F51}" srcOrd="0" destOrd="0" parTransId="{1CDE360A-77FE-4BB7-9260-92721FED78D6}" sibTransId="{36776262-7E65-4BA1-BB4E-AEC2ACA08E6D}"/>
    <dgm:cxn modelId="{A61450F1-8C9A-4DBA-91F5-CC7CC8669BFA}" type="presOf" srcId="{8F2A6ED9-086A-47DB-A0DD-C67B270E721B}" destId="{696E6627-E51A-4ADF-B008-3776D6013662}" srcOrd="0" destOrd="0" presId="urn:microsoft.com/office/officeart/2016/7/layout/RepeatingBendingProcessNew"/>
    <dgm:cxn modelId="{1CED2EF5-8D16-42A3-87C5-A6B2C730F7F3}" type="presOf" srcId="{66CEB7DA-D29B-423B-B7BB-ADA41C1276D5}" destId="{20A28C2A-E890-4597-8DD9-3BB0A2A59149}" srcOrd="0" destOrd="0" presId="urn:microsoft.com/office/officeart/2016/7/layout/RepeatingBendingProcessNew"/>
    <dgm:cxn modelId="{285B9AF8-B57A-416E-A1DB-374CCBFA1852}" srcId="{66CEB7DA-D29B-423B-B7BB-ADA41C1276D5}" destId="{FB5985C5-AC70-40B2-BFE1-A7F82CA3BBAF}" srcOrd="4" destOrd="0" parTransId="{97B8D284-6519-4476-B9DD-B294D6FF528F}" sibTransId="{0D289956-5D0A-4710-8F6B-29F5B73EF261}"/>
    <dgm:cxn modelId="{0BF3FD84-1BA7-46BA-B2C8-47DE1AC841A6}" type="presParOf" srcId="{20A28C2A-E890-4597-8DD9-3BB0A2A59149}" destId="{5B57458E-DDC5-4C07-9A4E-47B22FFE11AB}" srcOrd="0" destOrd="0" presId="urn:microsoft.com/office/officeart/2016/7/layout/RepeatingBendingProcessNew"/>
    <dgm:cxn modelId="{02E6077C-44BF-4D7C-85FA-04015F5829A9}" type="presParOf" srcId="{20A28C2A-E890-4597-8DD9-3BB0A2A59149}" destId="{0A431422-CD1D-4DDB-B454-84B44ECDB996}" srcOrd="1" destOrd="0" presId="urn:microsoft.com/office/officeart/2016/7/layout/RepeatingBendingProcessNew"/>
    <dgm:cxn modelId="{C5B902B3-09EF-4086-938C-9EA6E6EBE773}" type="presParOf" srcId="{0A431422-CD1D-4DDB-B454-84B44ECDB996}" destId="{DD5516CC-E4B0-491F-831C-F4A9C36EC1CB}" srcOrd="0" destOrd="0" presId="urn:microsoft.com/office/officeart/2016/7/layout/RepeatingBendingProcessNew"/>
    <dgm:cxn modelId="{D0935EF5-2452-4A77-A218-6EE7546967AF}" type="presParOf" srcId="{20A28C2A-E890-4597-8DD9-3BB0A2A59149}" destId="{B2041D27-E1A9-4560-A63E-B40706CE178C}" srcOrd="2" destOrd="0" presId="urn:microsoft.com/office/officeart/2016/7/layout/RepeatingBendingProcessNew"/>
    <dgm:cxn modelId="{B77431C2-4B98-49AC-AFF3-C6066A408FB7}" type="presParOf" srcId="{20A28C2A-E890-4597-8DD9-3BB0A2A59149}" destId="{2B307A55-D639-4101-95A2-42AFC7853756}" srcOrd="3" destOrd="0" presId="urn:microsoft.com/office/officeart/2016/7/layout/RepeatingBendingProcessNew"/>
    <dgm:cxn modelId="{6301EEE9-3BBC-4D15-93CA-95DC59943B5B}" type="presParOf" srcId="{2B307A55-D639-4101-95A2-42AFC7853756}" destId="{CE67FC2D-D799-4A2F-A51B-8AE2D4489BDA}" srcOrd="0" destOrd="0" presId="urn:microsoft.com/office/officeart/2016/7/layout/RepeatingBendingProcessNew"/>
    <dgm:cxn modelId="{D6FD108A-8CBD-47C9-8AD3-FDD242E15C67}" type="presParOf" srcId="{20A28C2A-E890-4597-8DD9-3BB0A2A59149}" destId="{40948F04-C65E-48A9-99B4-AFC328641E4E}" srcOrd="4" destOrd="0" presId="urn:microsoft.com/office/officeart/2016/7/layout/RepeatingBendingProcessNew"/>
    <dgm:cxn modelId="{F44CCC99-F599-47F5-AA18-35382E96A056}" type="presParOf" srcId="{20A28C2A-E890-4597-8DD9-3BB0A2A59149}" destId="{5DAFE885-ED02-4F52-8760-492D6E83580B}" srcOrd="5" destOrd="0" presId="urn:microsoft.com/office/officeart/2016/7/layout/RepeatingBendingProcessNew"/>
    <dgm:cxn modelId="{B20748BF-3EBA-4D24-9BA0-558B12FA2F70}" type="presParOf" srcId="{5DAFE885-ED02-4F52-8760-492D6E83580B}" destId="{CAAF26EB-E840-45F9-829E-C446FDCBFAEE}" srcOrd="0" destOrd="0" presId="urn:microsoft.com/office/officeart/2016/7/layout/RepeatingBendingProcessNew"/>
    <dgm:cxn modelId="{4ABE245A-AC02-4E16-A396-3CCAD2F969AC}" type="presParOf" srcId="{20A28C2A-E890-4597-8DD9-3BB0A2A59149}" destId="{696E6627-E51A-4ADF-B008-3776D6013662}" srcOrd="6" destOrd="0" presId="urn:microsoft.com/office/officeart/2016/7/layout/RepeatingBendingProcessNew"/>
    <dgm:cxn modelId="{36342239-4D62-4950-9923-0213E87C4368}" type="presParOf" srcId="{20A28C2A-E890-4597-8DD9-3BB0A2A59149}" destId="{A739BDB4-FDDD-40E8-9FB7-9B4BEBD88D50}" srcOrd="7" destOrd="0" presId="urn:microsoft.com/office/officeart/2016/7/layout/RepeatingBendingProcessNew"/>
    <dgm:cxn modelId="{3085E949-8EE0-434D-85C6-76E473360F77}" type="presParOf" srcId="{A739BDB4-FDDD-40E8-9FB7-9B4BEBD88D50}" destId="{84DEFB90-E8BC-4F68-89FD-A2C82E14303C}" srcOrd="0" destOrd="0" presId="urn:microsoft.com/office/officeart/2016/7/layout/RepeatingBendingProcessNew"/>
    <dgm:cxn modelId="{BFA2CFE4-E523-4EF1-8A1F-1122718EC3B3}" type="presParOf" srcId="{20A28C2A-E890-4597-8DD9-3BB0A2A59149}" destId="{AD57777E-1A11-43AC-A196-CE74ADEDE706}" srcOrd="8" destOrd="0" presId="urn:microsoft.com/office/officeart/2016/7/layout/RepeatingBendingProcessNew"/>
    <dgm:cxn modelId="{855FD1A7-1C51-4FCE-B174-9C9AA0721045}" type="presParOf" srcId="{20A28C2A-E890-4597-8DD9-3BB0A2A59149}" destId="{4F26DBBF-1E77-4465-AA9E-470512875A47}" srcOrd="9" destOrd="0" presId="urn:microsoft.com/office/officeart/2016/7/layout/RepeatingBendingProcessNew"/>
    <dgm:cxn modelId="{3DEBEF67-C5E4-4DCE-ACB6-DC644DA0A423}" type="presParOf" srcId="{4F26DBBF-1E77-4465-AA9E-470512875A47}" destId="{9C9BA5DE-061E-4EE6-B152-24EE64CC31D8}" srcOrd="0" destOrd="0" presId="urn:microsoft.com/office/officeart/2016/7/layout/RepeatingBendingProcessNew"/>
    <dgm:cxn modelId="{C3D3A60B-4572-4E41-8A4E-98546B47D1ED}" type="presParOf" srcId="{20A28C2A-E890-4597-8DD9-3BB0A2A59149}" destId="{788EBE88-2AA8-4EA0-AFF1-06585A203A88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68D26E-ACD7-47C1-AD56-6E4514BF3E0B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D85D2BA-64DE-4975-B14F-C555E27802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Click on “View Donations”</a:t>
          </a:r>
          <a:r>
            <a:rPr lang="en-US" b="0" i="0" baseline="0" dirty="0"/>
            <a:t>: Navigate to the </a:t>
          </a:r>
          <a:r>
            <a:rPr lang="en-US" b="1" i="0" baseline="0" dirty="0"/>
            <a:t>“View Donations”</a:t>
          </a:r>
          <a:r>
            <a:rPr lang="en-US" b="0" i="0" baseline="0" dirty="0"/>
            <a:t> section on the website.</a:t>
          </a:r>
          <a:endParaRPr lang="en-US" dirty="0"/>
        </a:p>
      </dgm:t>
    </dgm:pt>
    <dgm:pt modelId="{EB581AB6-77E9-4255-B6BC-2F4C2B45C621}" type="parTrans" cxnId="{66AFC9C8-4079-4105-BA98-72B6F2B6175D}">
      <dgm:prSet/>
      <dgm:spPr/>
      <dgm:t>
        <a:bodyPr/>
        <a:lstStyle/>
        <a:p>
          <a:endParaRPr lang="en-US"/>
        </a:p>
      </dgm:t>
    </dgm:pt>
    <dgm:pt modelId="{8D0F37EA-44C2-4AA9-A9F3-6DB8F61D6CF3}" type="sibTrans" cxnId="{66AFC9C8-4079-4105-BA98-72B6F2B6175D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F136F4E2-DBD4-47A2-9BE7-B23CD5B007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Browse Donations</a:t>
          </a:r>
          <a:r>
            <a:rPr lang="en-US" b="0" i="0" baseline="0"/>
            <a:t>: View all available donations listed with details such as food type, quantity, expiry date, and pickup location.</a:t>
          </a:r>
          <a:endParaRPr lang="en-US"/>
        </a:p>
      </dgm:t>
    </dgm:pt>
    <dgm:pt modelId="{CA09482F-FCCB-459B-9248-01F2FE0AB9CD}" type="parTrans" cxnId="{ACA75DB9-94DB-4719-966F-9E02F6A8AB00}">
      <dgm:prSet/>
      <dgm:spPr/>
      <dgm:t>
        <a:bodyPr/>
        <a:lstStyle/>
        <a:p>
          <a:endParaRPr lang="en-US"/>
        </a:p>
      </dgm:t>
    </dgm:pt>
    <dgm:pt modelId="{9622766B-41FA-4ADE-889D-63D3DA17EA74}" type="sibTrans" cxnId="{ACA75DB9-94DB-4719-966F-9E02F6A8AB00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3DA579CF-F491-4492-9416-54BF5FC224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Accept Donation</a:t>
          </a:r>
          <a:r>
            <a:rPr lang="en-US" b="0" i="0" baseline="0"/>
            <a:t>: After selecting a donation, click </a:t>
          </a:r>
          <a:r>
            <a:rPr lang="en-US" b="1" i="0" baseline="0"/>
            <a:t>“Accept Donation”</a:t>
          </a:r>
          <a:r>
            <a:rPr lang="en-US" b="0" i="0" baseline="0"/>
            <a:t>.</a:t>
          </a:r>
          <a:endParaRPr lang="en-US"/>
        </a:p>
      </dgm:t>
    </dgm:pt>
    <dgm:pt modelId="{EF6EC12F-F969-4405-A5C1-BEA0094FCF11}" type="parTrans" cxnId="{B1D4FBAF-010A-4679-B8F0-81229B998C8E}">
      <dgm:prSet/>
      <dgm:spPr/>
      <dgm:t>
        <a:bodyPr/>
        <a:lstStyle/>
        <a:p>
          <a:endParaRPr lang="en-US"/>
        </a:p>
      </dgm:t>
    </dgm:pt>
    <dgm:pt modelId="{190581C3-BC51-498E-A91C-0A12ACA82810}" type="sibTrans" cxnId="{B1D4FBAF-010A-4679-B8F0-81229B998C8E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21342990-DFF3-4ACC-A4DF-F9ED7ABBB3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Get Notification</a:t>
          </a:r>
          <a:r>
            <a:rPr lang="en-US" b="0" i="0" baseline="0" dirty="0"/>
            <a:t>: Once accepted, the user will receive a </a:t>
          </a:r>
          <a:r>
            <a:rPr lang="en-US" b="1" i="0" baseline="0" dirty="0"/>
            <a:t>notification</a:t>
          </a:r>
          <a:r>
            <a:rPr lang="en-US" b="0" i="0" baseline="0" dirty="0"/>
            <a:t> confirming the acceptance of the donation.</a:t>
          </a:r>
          <a:endParaRPr lang="en-US" dirty="0"/>
        </a:p>
      </dgm:t>
    </dgm:pt>
    <dgm:pt modelId="{FC1945C3-3198-474D-9EE7-CFE435A44324}" type="parTrans" cxnId="{9CEA8399-F4FC-409E-AAC8-E059B5B913B4}">
      <dgm:prSet/>
      <dgm:spPr/>
      <dgm:t>
        <a:bodyPr/>
        <a:lstStyle/>
        <a:p>
          <a:endParaRPr lang="en-US"/>
        </a:p>
      </dgm:t>
    </dgm:pt>
    <dgm:pt modelId="{6A957419-77A9-4C6E-BB06-DA5FD3D2DF0A}" type="sibTrans" cxnId="{9CEA8399-F4FC-409E-AAC8-E059B5B913B4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47BBE47E-53E5-4EE9-9FA5-1A710F11CF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Fetch Location</a:t>
          </a:r>
          <a:r>
            <a:rPr lang="en-US" b="0" i="0" baseline="0" dirty="0"/>
            <a:t>: Click on the </a:t>
          </a:r>
          <a:r>
            <a:rPr lang="en-US" b="1" i="0" baseline="0" dirty="0"/>
            <a:t>location</a:t>
          </a:r>
          <a:r>
            <a:rPr lang="en-US" b="0" i="0" baseline="0" dirty="0"/>
            <a:t> to view the </a:t>
          </a:r>
          <a:r>
            <a:rPr lang="en-US" b="1" i="0" baseline="0" dirty="0"/>
            <a:t>pickup address</a:t>
          </a:r>
          <a:r>
            <a:rPr lang="en-US" b="0" i="0" baseline="0" dirty="0"/>
            <a:t> on the map or fetch the </a:t>
          </a:r>
          <a:r>
            <a:rPr lang="en-US" b="1" i="0" baseline="0" dirty="0"/>
            <a:t>directions</a:t>
          </a:r>
          <a:r>
            <a:rPr lang="en-US" b="0" i="0" baseline="0" dirty="0"/>
            <a:t>.</a:t>
          </a:r>
          <a:endParaRPr lang="en-US" dirty="0"/>
        </a:p>
      </dgm:t>
    </dgm:pt>
    <dgm:pt modelId="{74548B34-8CED-41A3-82C9-14E9A5FF620C}" type="parTrans" cxnId="{19113510-0CB0-47D7-B98F-7673CE9824CB}">
      <dgm:prSet/>
      <dgm:spPr/>
      <dgm:t>
        <a:bodyPr/>
        <a:lstStyle/>
        <a:p>
          <a:endParaRPr lang="en-US"/>
        </a:p>
      </dgm:t>
    </dgm:pt>
    <dgm:pt modelId="{3F89136B-24FE-48B8-8163-3C909F49D835}" type="sibTrans" cxnId="{19113510-0CB0-47D7-B98F-7673CE9824CB}">
      <dgm:prSet phldrT="5"/>
      <dgm:spPr/>
      <dgm:t>
        <a:bodyPr/>
        <a:lstStyle/>
        <a:p>
          <a:r>
            <a:rPr lang="en-US"/>
            <a:t>5</a:t>
          </a:r>
        </a:p>
      </dgm:t>
    </dgm:pt>
    <dgm:pt modelId="{37D5B15E-0589-46DA-8FAE-C79B33C471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Collect Food</a:t>
          </a:r>
          <a:r>
            <a:rPr lang="en-US" b="0" i="0" baseline="0"/>
            <a:t>: Go to the </a:t>
          </a:r>
          <a:r>
            <a:rPr lang="en-US" b="1" i="0" baseline="0"/>
            <a:t>pickup location</a:t>
          </a:r>
          <a:r>
            <a:rPr lang="en-US" b="0" i="0" baseline="0"/>
            <a:t> at the designated time to collect the food.</a:t>
          </a:r>
          <a:endParaRPr lang="en-US"/>
        </a:p>
      </dgm:t>
    </dgm:pt>
    <dgm:pt modelId="{18A6C23B-4582-4A29-9948-D227605106E3}" type="parTrans" cxnId="{F5A2133E-B957-4BF8-BDE7-6D56EADE138C}">
      <dgm:prSet/>
      <dgm:spPr/>
      <dgm:t>
        <a:bodyPr/>
        <a:lstStyle/>
        <a:p>
          <a:endParaRPr lang="en-US"/>
        </a:p>
      </dgm:t>
    </dgm:pt>
    <dgm:pt modelId="{E0EEF945-C31D-49D9-BDB7-63FCEE371924}" type="sibTrans" cxnId="{F5A2133E-B957-4BF8-BDE7-6D56EADE138C}">
      <dgm:prSet phldrT="6"/>
      <dgm:spPr/>
      <dgm:t>
        <a:bodyPr/>
        <a:lstStyle/>
        <a:p>
          <a:endParaRPr lang="en-US"/>
        </a:p>
      </dgm:t>
    </dgm:pt>
    <dgm:pt modelId="{451A885D-4627-47FF-80C3-35E8AA4FE50D}" type="pres">
      <dgm:prSet presAssocID="{A368D26E-ACD7-47C1-AD56-6E4514BF3E0B}" presName="Name0" presStyleCnt="0">
        <dgm:presLayoutVars>
          <dgm:dir/>
          <dgm:resizeHandles val="exact"/>
        </dgm:presLayoutVars>
      </dgm:prSet>
      <dgm:spPr/>
    </dgm:pt>
    <dgm:pt modelId="{A0BA190E-1BC5-4692-8373-5BBEF087EA86}" type="pres">
      <dgm:prSet presAssocID="{4D85D2BA-64DE-4975-B14F-C555E2780210}" presName="node" presStyleLbl="node1" presStyleIdx="0" presStyleCnt="6" custScaleY="120870">
        <dgm:presLayoutVars>
          <dgm:bulletEnabled val="1"/>
        </dgm:presLayoutVars>
      </dgm:prSet>
      <dgm:spPr/>
    </dgm:pt>
    <dgm:pt modelId="{B6576032-F8F8-4930-B01E-4FBD8E3F303F}" type="pres">
      <dgm:prSet presAssocID="{8D0F37EA-44C2-4AA9-A9F3-6DB8F61D6CF3}" presName="sibTrans" presStyleLbl="sibTrans1D1" presStyleIdx="0" presStyleCnt="5"/>
      <dgm:spPr/>
    </dgm:pt>
    <dgm:pt modelId="{D9ED85AA-EAC8-476D-9FED-5E89C084E0A4}" type="pres">
      <dgm:prSet presAssocID="{8D0F37EA-44C2-4AA9-A9F3-6DB8F61D6CF3}" presName="connectorText" presStyleLbl="sibTrans1D1" presStyleIdx="0" presStyleCnt="5"/>
      <dgm:spPr/>
    </dgm:pt>
    <dgm:pt modelId="{D2E13439-A9DC-49C4-A257-785EBA6CFE67}" type="pres">
      <dgm:prSet presAssocID="{F136F4E2-DBD4-47A2-9BE7-B23CD5B00722}" presName="node" presStyleLbl="node1" presStyleIdx="1" presStyleCnt="6" custScaleY="151521">
        <dgm:presLayoutVars>
          <dgm:bulletEnabled val="1"/>
        </dgm:presLayoutVars>
      </dgm:prSet>
      <dgm:spPr/>
    </dgm:pt>
    <dgm:pt modelId="{0CCDA50A-AEEA-41F8-9537-357378666390}" type="pres">
      <dgm:prSet presAssocID="{9622766B-41FA-4ADE-889D-63D3DA17EA74}" presName="sibTrans" presStyleLbl="sibTrans1D1" presStyleIdx="1" presStyleCnt="5"/>
      <dgm:spPr/>
    </dgm:pt>
    <dgm:pt modelId="{0A6D0B78-670C-4360-AF55-52C722FE66B4}" type="pres">
      <dgm:prSet presAssocID="{9622766B-41FA-4ADE-889D-63D3DA17EA74}" presName="connectorText" presStyleLbl="sibTrans1D1" presStyleIdx="1" presStyleCnt="5"/>
      <dgm:spPr/>
    </dgm:pt>
    <dgm:pt modelId="{F7C2F2CA-0345-4E8A-9442-FF5344804031}" type="pres">
      <dgm:prSet presAssocID="{3DA579CF-F491-4492-9416-54BF5FC2246A}" presName="node" presStyleLbl="node1" presStyleIdx="2" presStyleCnt="6">
        <dgm:presLayoutVars>
          <dgm:bulletEnabled val="1"/>
        </dgm:presLayoutVars>
      </dgm:prSet>
      <dgm:spPr/>
    </dgm:pt>
    <dgm:pt modelId="{4D5DA6B3-4BAF-4D44-8CAC-741CA7F0A1BC}" type="pres">
      <dgm:prSet presAssocID="{190581C3-BC51-498E-A91C-0A12ACA82810}" presName="sibTrans" presStyleLbl="sibTrans1D1" presStyleIdx="2" presStyleCnt="5"/>
      <dgm:spPr/>
    </dgm:pt>
    <dgm:pt modelId="{37745C61-5BD8-41A2-912E-37AFA48D78A7}" type="pres">
      <dgm:prSet presAssocID="{190581C3-BC51-498E-A91C-0A12ACA82810}" presName="connectorText" presStyleLbl="sibTrans1D1" presStyleIdx="2" presStyleCnt="5"/>
      <dgm:spPr/>
    </dgm:pt>
    <dgm:pt modelId="{9099813C-46E1-4E51-9B5E-1C9571922C6E}" type="pres">
      <dgm:prSet presAssocID="{21342990-DFF3-4ACC-A4DF-F9ED7ABBB30E}" presName="node" presStyleLbl="node1" presStyleIdx="3" presStyleCnt="6" custScaleY="180023">
        <dgm:presLayoutVars>
          <dgm:bulletEnabled val="1"/>
        </dgm:presLayoutVars>
      </dgm:prSet>
      <dgm:spPr/>
    </dgm:pt>
    <dgm:pt modelId="{EEEF68A2-7F00-4439-A7E8-4687A3BDB943}" type="pres">
      <dgm:prSet presAssocID="{6A957419-77A9-4C6E-BB06-DA5FD3D2DF0A}" presName="sibTrans" presStyleLbl="sibTrans1D1" presStyleIdx="3" presStyleCnt="5"/>
      <dgm:spPr/>
    </dgm:pt>
    <dgm:pt modelId="{FE4C3F98-4E47-4307-A011-DFDF7FB5EDD8}" type="pres">
      <dgm:prSet presAssocID="{6A957419-77A9-4C6E-BB06-DA5FD3D2DF0A}" presName="connectorText" presStyleLbl="sibTrans1D1" presStyleIdx="3" presStyleCnt="5"/>
      <dgm:spPr/>
    </dgm:pt>
    <dgm:pt modelId="{2A143C94-D078-4D38-AADF-7DFE9B790D35}" type="pres">
      <dgm:prSet presAssocID="{47BBE47E-53E5-4EE9-9FA5-1A710F11CFD9}" presName="node" presStyleLbl="node1" presStyleIdx="4" presStyleCnt="6" custScaleY="143470">
        <dgm:presLayoutVars>
          <dgm:bulletEnabled val="1"/>
        </dgm:presLayoutVars>
      </dgm:prSet>
      <dgm:spPr/>
    </dgm:pt>
    <dgm:pt modelId="{6B1A3ED4-022D-4B90-BDCE-4B020FB2D8AB}" type="pres">
      <dgm:prSet presAssocID="{3F89136B-24FE-48B8-8163-3C909F49D835}" presName="sibTrans" presStyleLbl="sibTrans1D1" presStyleIdx="4" presStyleCnt="5"/>
      <dgm:spPr/>
    </dgm:pt>
    <dgm:pt modelId="{C72B7799-244E-441A-9077-FE8200A63131}" type="pres">
      <dgm:prSet presAssocID="{3F89136B-24FE-48B8-8163-3C909F49D835}" presName="connectorText" presStyleLbl="sibTrans1D1" presStyleIdx="4" presStyleCnt="5"/>
      <dgm:spPr/>
    </dgm:pt>
    <dgm:pt modelId="{BAFE2BBB-9440-406B-BA18-9A5184B00516}" type="pres">
      <dgm:prSet presAssocID="{37D5B15E-0589-46DA-8FAE-C79B33C47128}" presName="node" presStyleLbl="node1" presStyleIdx="5" presStyleCnt="6">
        <dgm:presLayoutVars>
          <dgm:bulletEnabled val="1"/>
        </dgm:presLayoutVars>
      </dgm:prSet>
      <dgm:spPr/>
    </dgm:pt>
  </dgm:ptLst>
  <dgm:cxnLst>
    <dgm:cxn modelId="{2ED37203-6CFF-4E47-83BA-6537F39E8B7F}" type="presOf" srcId="{4D85D2BA-64DE-4975-B14F-C555E2780210}" destId="{A0BA190E-1BC5-4692-8373-5BBEF087EA86}" srcOrd="0" destOrd="0" presId="urn:microsoft.com/office/officeart/2016/7/layout/RepeatingBendingProcessNew"/>
    <dgm:cxn modelId="{8E768908-619D-4A4D-BB44-023617198490}" type="presOf" srcId="{190581C3-BC51-498E-A91C-0A12ACA82810}" destId="{4D5DA6B3-4BAF-4D44-8CAC-741CA7F0A1BC}" srcOrd="0" destOrd="0" presId="urn:microsoft.com/office/officeart/2016/7/layout/RepeatingBendingProcessNew"/>
    <dgm:cxn modelId="{19113510-0CB0-47D7-B98F-7673CE9824CB}" srcId="{A368D26E-ACD7-47C1-AD56-6E4514BF3E0B}" destId="{47BBE47E-53E5-4EE9-9FA5-1A710F11CFD9}" srcOrd="4" destOrd="0" parTransId="{74548B34-8CED-41A3-82C9-14E9A5FF620C}" sibTransId="{3F89136B-24FE-48B8-8163-3C909F49D835}"/>
    <dgm:cxn modelId="{62CABA15-6365-4389-A75B-4110CDF5F1A4}" type="presOf" srcId="{A368D26E-ACD7-47C1-AD56-6E4514BF3E0B}" destId="{451A885D-4627-47FF-80C3-35E8AA4FE50D}" srcOrd="0" destOrd="0" presId="urn:microsoft.com/office/officeart/2016/7/layout/RepeatingBendingProcessNew"/>
    <dgm:cxn modelId="{E49EE918-3A20-4AF7-86D0-9D3DA48E9060}" type="presOf" srcId="{F136F4E2-DBD4-47A2-9BE7-B23CD5B00722}" destId="{D2E13439-A9DC-49C4-A257-785EBA6CFE67}" srcOrd="0" destOrd="0" presId="urn:microsoft.com/office/officeart/2016/7/layout/RepeatingBendingProcessNew"/>
    <dgm:cxn modelId="{19D5421D-FCC7-4DF8-8B44-8370CFA686F6}" type="presOf" srcId="{6A957419-77A9-4C6E-BB06-DA5FD3D2DF0A}" destId="{FE4C3F98-4E47-4307-A011-DFDF7FB5EDD8}" srcOrd="1" destOrd="0" presId="urn:microsoft.com/office/officeart/2016/7/layout/RepeatingBendingProcessNew"/>
    <dgm:cxn modelId="{3220F61E-BF17-42DC-A3F5-2050B09B9EB3}" type="presOf" srcId="{9622766B-41FA-4ADE-889D-63D3DA17EA74}" destId="{0A6D0B78-670C-4360-AF55-52C722FE66B4}" srcOrd="1" destOrd="0" presId="urn:microsoft.com/office/officeart/2016/7/layout/RepeatingBendingProcessNew"/>
    <dgm:cxn modelId="{151B9126-FB5D-41DE-B12B-308973B5A4FB}" type="presOf" srcId="{190581C3-BC51-498E-A91C-0A12ACA82810}" destId="{37745C61-5BD8-41A2-912E-37AFA48D78A7}" srcOrd="1" destOrd="0" presId="urn:microsoft.com/office/officeart/2016/7/layout/RepeatingBendingProcessNew"/>
    <dgm:cxn modelId="{EE28CF34-3ECE-4A53-8060-EEBC1693FA76}" type="presOf" srcId="{37D5B15E-0589-46DA-8FAE-C79B33C47128}" destId="{BAFE2BBB-9440-406B-BA18-9A5184B00516}" srcOrd="0" destOrd="0" presId="urn:microsoft.com/office/officeart/2016/7/layout/RepeatingBendingProcessNew"/>
    <dgm:cxn modelId="{F5A2133E-B957-4BF8-BDE7-6D56EADE138C}" srcId="{A368D26E-ACD7-47C1-AD56-6E4514BF3E0B}" destId="{37D5B15E-0589-46DA-8FAE-C79B33C47128}" srcOrd="5" destOrd="0" parTransId="{18A6C23B-4582-4A29-9948-D227605106E3}" sibTransId="{E0EEF945-C31D-49D9-BDB7-63FCEE371924}"/>
    <dgm:cxn modelId="{3832E766-731A-4391-8E8B-CFC28DF35BA4}" type="presOf" srcId="{47BBE47E-53E5-4EE9-9FA5-1A710F11CFD9}" destId="{2A143C94-D078-4D38-AADF-7DFE9B790D35}" srcOrd="0" destOrd="0" presId="urn:microsoft.com/office/officeart/2016/7/layout/RepeatingBendingProcessNew"/>
    <dgm:cxn modelId="{1075BD7C-A9CC-48CD-9F1E-3442E5CCC497}" type="presOf" srcId="{6A957419-77A9-4C6E-BB06-DA5FD3D2DF0A}" destId="{EEEF68A2-7F00-4439-A7E8-4687A3BDB943}" srcOrd="0" destOrd="0" presId="urn:microsoft.com/office/officeart/2016/7/layout/RepeatingBendingProcessNew"/>
    <dgm:cxn modelId="{65080790-FA65-4ED1-AC26-5DB229D43361}" type="presOf" srcId="{3DA579CF-F491-4492-9416-54BF5FC2246A}" destId="{F7C2F2CA-0345-4E8A-9442-FF5344804031}" srcOrd="0" destOrd="0" presId="urn:microsoft.com/office/officeart/2016/7/layout/RepeatingBendingProcessNew"/>
    <dgm:cxn modelId="{2D3FD993-377A-4145-B2D3-0552E209386B}" type="presOf" srcId="{3F89136B-24FE-48B8-8163-3C909F49D835}" destId="{C72B7799-244E-441A-9077-FE8200A63131}" srcOrd="1" destOrd="0" presId="urn:microsoft.com/office/officeart/2016/7/layout/RepeatingBendingProcessNew"/>
    <dgm:cxn modelId="{9CEA8399-F4FC-409E-AAC8-E059B5B913B4}" srcId="{A368D26E-ACD7-47C1-AD56-6E4514BF3E0B}" destId="{21342990-DFF3-4ACC-A4DF-F9ED7ABBB30E}" srcOrd="3" destOrd="0" parTransId="{FC1945C3-3198-474D-9EE7-CFE435A44324}" sibTransId="{6A957419-77A9-4C6E-BB06-DA5FD3D2DF0A}"/>
    <dgm:cxn modelId="{CA8A779B-CDD7-420E-BB79-A6591AD73BE6}" type="presOf" srcId="{3F89136B-24FE-48B8-8163-3C909F49D835}" destId="{6B1A3ED4-022D-4B90-BDCE-4B020FB2D8AB}" srcOrd="0" destOrd="0" presId="urn:microsoft.com/office/officeart/2016/7/layout/RepeatingBendingProcessNew"/>
    <dgm:cxn modelId="{B1D4FBAF-010A-4679-B8F0-81229B998C8E}" srcId="{A368D26E-ACD7-47C1-AD56-6E4514BF3E0B}" destId="{3DA579CF-F491-4492-9416-54BF5FC2246A}" srcOrd="2" destOrd="0" parTransId="{EF6EC12F-F969-4405-A5C1-BEA0094FCF11}" sibTransId="{190581C3-BC51-498E-A91C-0A12ACA82810}"/>
    <dgm:cxn modelId="{ACA75DB9-94DB-4719-966F-9E02F6A8AB00}" srcId="{A368D26E-ACD7-47C1-AD56-6E4514BF3E0B}" destId="{F136F4E2-DBD4-47A2-9BE7-B23CD5B00722}" srcOrd="1" destOrd="0" parTransId="{CA09482F-FCCB-459B-9248-01F2FE0AB9CD}" sibTransId="{9622766B-41FA-4ADE-889D-63D3DA17EA74}"/>
    <dgm:cxn modelId="{A503EFC1-0517-48FE-AC1A-7C09BE5BA0AB}" type="presOf" srcId="{8D0F37EA-44C2-4AA9-A9F3-6DB8F61D6CF3}" destId="{D9ED85AA-EAC8-476D-9FED-5E89C084E0A4}" srcOrd="1" destOrd="0" presId="urn:microsoft.com/office/officeart/2016/7/layout/RepeatingBendingProcessNew"/>
    <dgm:cxn modelId="{66AFC9C8-4079-4105-BA98-72B6F2B6175D}" srcId="{A368D26E-ACD7-47C1-AD56-6E4514BF3E0B}" destId="{4D85D2BA-64DE-4975-B14F-C555E2780210}" srcOrd="0" destOrd="0" parTransId="{EB581AB6-77E9-4255-B6BC-2F4C2B45C621}" sibTransId="{8D0F37EA-44C2-4AA9-A9F3-6DB8F61D6CF3}"/>
    <dgm:cxn modelId="{D561CACB-8852-4D99-875B-AB42801192F5}" type="presOf" srcId="{8D0F37EA-44C2-4AA9-A9F3-6DB8F61D6CF3}" destId="{B6576032-F8F8-4930-B01E-4FBD8E3F303F}" srcOrd="0" destOrd="0" presId="urn:microsoft.com/office/officeart/2016/7/layout/RepeatingBendingProcessNew"/>
    <dgm:cxn modelId="{ECA5E1CC-D695-4BAE-8C14-7E2CB4C4CC32}" type="presOf" srcId="{9622766B-41FA-4ADE-889D-63D3DA17EA74}" destId="{0CCDA50A-AEEA-41F8-9537-357378666390}" srcOrd="0" destOrd="0" presId="urn:microsoft.com/office/officeart/2016/7/layout/RepeatingBendingProcessNew"/>
    <dgm:cxn modelId="{273E97F1-7895-4400-A3B0-615D3BDC9331}" type="presOf" srcId="{21342990-DFF3-4ACC-A4DF-F9ED7ABBB30E}" destId="{9099813C-46E1-4E51-9B5E-1C9571922C6E}" srcOrd="0" destOrd="0" presId="urn:microsoft.com/office/officeart/2016/7/layout/RepeatingBendingProcessNew"/>
    <dgm:cxn modelId="{D870697D-7A85-4273-9389-355E545CB238}" type="presParOf" srcId="{451A885D-4627-47FF-80C3-35E8AA4FE50D}" destId="{A0BA190E-1BC5-4692-8373-5BBEF087EA86}" srcOrd="0" destOrd="0" presId="urn:microsoft.com/office/officeart/2016/7/layout/RepeatingBendingProcessNew"/>
    <dgm:cxn modelId="{F7B71556-8916-4D80-B1AF-9D311D67D706}" type="presParOf" srcId="{451A885D-4627-47FF-80C3-35E8AA4FE50D}" destId="{B6576032-F8F8-4930-B01E-4FBD8E3F303F}" srcOrd="1" destOrd="0" presId="urn:microsoft.com/office/officeart/2016/7/layout/RepeatingBendingProcessNew"/>
    <dgm:cxn modelId="{EF5159E3-F564-4544-80BA-C6521C3A21B5}" type="presParOf" srcId="{B6576032-F8F8-4930-B01E-4FBD8E3F303F}" destId="{D9ED85AA-EAC8-476D-9FED-5E89C084E0A4}" srcOrd="0" destOrd="0" presId="urn:microsoft.com/office/officeart/2016/7/layout/RepeatingBendingProcessNew"/>
    <dgm:cxn modelId="{587500F8-146D-4AC1-B565-D62860D6FE4C}" type="presParOf" srcId="{451A885D-4627-47FF-80C3-35E8AA4FE50D}" destId="{D2E13439-A9DC-49C4-A257-785EBA6CFE67}" srcOrd="2" destOrd="0" presId="urn:microsoft.com/office/officeart/2016/7/layout/RepeatingBendingProcessNew"/>
    <dgm:cxn modelId="{DDAB3DF4-8A89-4FD7-8942-05F09ECB5CC4}" type="presParOf" srcId="{451A885D-4627-47FF-80C3-35E8AA4FE50D}" destId="{0CCDA50A-AEEA-41F8-9537-357378666390}" srcOrd="3" destOrd="0" presId="urn:microsoft.com/office/officeart/2016/7/layout/RepeatingBendingProcessNew"/>
    <dgm:cxn modelId="{950F7899-7BEB-4E89-912D-D669DD9E14AC}" type="presParOf" srcId="{0CCDA50A-AEEA-41F8-9537-357378666390}" destId="{0A6D0B78-670C-4360-AF55-52C722FE66B4}" srcOrd="0" destOrd="0" presId="urn:microsoft.com/office/officeart/2016/7/layout/RepeatingBendingProcessNew"/>
    <dgm:cxn modelId="{31791C6A-8D75-41A4-9E7B-31B5DA336529}" type="presParOf" srcId="{451A885D-4627-47FF-80C3-35E8AA4FE50D}" destId="{F7C2F2CA-0345-4E8A-9442-FF5344804031}" srcOrd="4" destOrd="0" presId="urn:microsoft.com/office/officeart/2016/7/layout/RepeatingBendingProcessNew"/>
    <dgm:cxn modelId="{F9A583B2-BC24-4B1E-885D-8114292E68F3}" type="presParOf" srcId="{451A885D-4627-47FF-80C3-35E8AA4FE50D}" destId="{4D5DA6B3-4BAF-4D44-8CAC-741CA7F0A1BC}" srcOrd="5" destOrd="0" presId="urn:microsoft.com/office/officeart/2016/7/layout/RepeatingBendingProcessNew"/>
    <dgm:cxn modelId="{E4A22A10-4546-4EDC-89EE-95375C41153F}" type="presParOf" srcId="{4D5DA6B3-4BAF-4D44-8CAC-741CA7F0A1BC}" destId="{37745C61-5BD8-41A2-912E-37AFA48D78A7}" srcOrd="0" destOrd="0" presId="urn:microsoft.com/office/officeart/2016/7/layout/RepeatingBendingProcessNew"/>
    <dgm:cxn modelId="{C918CEA6-6647-4329-8953-DC2B1E2CB1AE}" type="presParOf" srcId="{451A885D-4627-47FF-80C3-35E8AA4FE50D}" destId="{9099813C-46E1-4E51-9B5E-1C9571922C6E}" srcOrd="6" destOrd="0" presId="urn:microsoft.com/office/officeart/2016/7/layout/RepeatingBendingProcessNew"/>
    <dgm:cxn modelId="{9B6F3508-8F25-4A92-A343-478276A3EE5B}" type="presParOf" srcId="{451A885D-4627-47FF-80C3-35E8AA4FE50D}" destId="{EEEF68A2-7F00-4439-A7E8-4687A3BDB943}" srcOrd="7" destOrd="0" presId="urn:microsoft.com/office/officeart/2016/7/layout/RepeatingBendingProcessNew"/>
    <dgm:cxn modelId="{4F0CD259-725E-4C50-B4FA-208DBC15172F}" type="presParOf" srcId="{EEEF68A2-7F00-4439-A7E8-4687A3BDB943}" destId="{FE4C3F98-4E47-4307-A011-DFDF7FB5EDD8}" srcOrd="0" destOrd="0" presId="urn:microsoft.com/office/officeart/2016/7/layout/RepeatingBendingProcessNew"/>
    <dgm:cxn modelId="{3EAF4C7B-E1D8-4527-9960-770BF1D68F93}" type="presParOf" srcId="{451A885D-4627-47FF-80C3-35E8AA4FE50D}" destId="{2A143C94-D078-4D38-AADF-7DFE9B790D35}" srcOrd="8" destOrd="0" presId="urn:microsoft.com/office/officeart/2016/7/layout/RepeatingBendingProcessNew"/>
    <dgm:cxn modelId="{F6648B08-C8DD-48BD-86F2-74CBE6DB46D1}" type="presParOf" srcId="{451A885D-4627-47FF-80C3-35E8AA4FE50D}" destId="{6B1A3ED4-022D-4B90-BDCE-4B020FB2D8AB}" srcOrd="9" destOrd="0" presId="urn:microsoft.com/office/officeart/2016/7/layout/RepeatingBendingProcessNew"/>
    <dgm:cxn modelId="{1CF49310-393E-450A-A34A-292458AF92A9}" type="presParOf" srcId="{6B1A3ED4-022D-4B90-BDCE-4B020FB2D8AB}" destId="{C72B7799-244E-441A-9077-FE8200A63131}" srcOrd="0" destOrd="0" presId="urn:microsoft.com/office/officeart/2016/7/layout/RepeatingBendingProcessNew"/>
    <dgm:cxn modelId="{02D67A99-FCC2-4CDF-AE18-4B0A678EEB9B}" type="presParOf" srcId="{451A885D-4627-47FF-80C3-35E8AA4FE50D}" destId="{BAFE2BBB-9440-406B-BA18-9A5184B00516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F8B2AD8-D397-4B5A-9CB9-D9A50BAE631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964E421-6E5A-4739-86F2-B13F2FD13F83}">
      <dgm:prSet/>
      <dgm:spPr/>
      <dgm:t>
        <a:bodyPr/>
        <a:lstStyle/>
        <a:p>
          <a:r>
            <a:rPr lang="en-US" b="1" i="0" baseline="0"/>
            <a:t>Click on “View Requests”</a:t>
          </a:r>
          <a:r>
            <a:rPr lang="en-US" b="0" i="0" baseline="0"/>
            <a:t>: Navigate to the </a:t>
          </a:r>
          <a:r>
            <a:rPr lang="en-US" b="1" i="0" baseline="0"/>
            <a:t>“View Requests”</a:t>
          </a:r>
          <a:r>
            <a:rPr lang="en-US" b="0" i="0" baseline="0"/>
            <a:t> section on the website.</a:t>
          </a:r>
          <a:endParaRPr lang="en-US"/>
        </a:p>
      </dgm:t>
    </dgm:pt>
    <dgm:pt modelId="{DF2E327C-789F-4286-920B-5E3FE0D83B23}" type="parTrans" cxnId="{3DDFAF7A-A220-4279-BF37-42F63D4FF56D}">
      <dgm:prSet/>
      <dgm:spPr/>
      <dgm:t>
        <a:bodyPr/>
        <a:lstStyle/>
        <a:p>
          <a:endParaRPr lang="en-US"/>
        </a:p>
      </dgm:t>
    </dgm:pt>
    <dgm:pt modelId="{B681500B-EEF8-4319-924F-579577B98C8A}" type="sibTrans" cxnId="{3DDFAF7A-A220-4279-BF37-42F63D4FF56D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1D19C650-8DE9-41D9-B0EF-D44E6F5FDAB4}">
      <dgm:prSet/>
      <dgm:spPr/>
      <dgm:t>
        <a:bodyPr/>
        <a:lstStyle/>
        <a:p>
          <a:r>
            <a:rPr lang="en-US" b="1" i="0" baseline="0" dirty="0"/>
            <a:t>Browse Requests</a:t>
          </a:r>
          <a:r>
            <a:rPr lang="en-US" b="0" i="0" baseline="0" dirty="0"/>
            <a:t>: View all posted food requests with details such as food type, quantity, expiry date, and location.</a:t>
          </a:r>
          <a:endParaRPr lang="en-US" dirty="0"/>
        </a:p>
      </dgm:t>
    </dgm:pt>
    <dgm:pt modelId="{3F5555E9-532A-4F54-85B1-529D6C3431B6}" type="parTrans" cxnId="{C38625FE-F8C9-4123-A34A-5C92EA0344E3}">
      <dgm:prSet/>
      <dgm:spPr/>
      <dgm:t>
        <a:bodyPr/>
        <a:lstStyle/>
        <a:p>
          <a:endParaRPr lang="en-US"/>
        </a:p>
      </dgm:t>
    </dgm:pt>
    <dgm:pt modelId="{613B45DA-42D5-4355-809C-945AEBE0A365}" type="sibTrans" cxnId="{C38625FE-F8C9-4123-A34A-5C92EA0344E3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E6A6AB25-C981-43EB-8BBD-2AA96432568C}">
      <dgm:prSet/>
      <dgm:spPr/>
      <dgm:t>
        <a:bodyPr/>
        <a:lstStyle/>
        <a:p>
          <a:r>
            <a:rPr lang="en-US" b="1" i="0" baseline="0"/>
            <a:t>Accept Request</a:t>
          </a:r>
          <a:r>
            <a:rPr lang="en-US" b="0" i="0" baseline="0"/>
            <a:t>: After selecting a request, click </a:t>
          </a:r>
          <a:r>
            <a:rPr lang="en-US" b="1" i="0" baseline="0"/>
            <a:t>“Accept Request”</a:t>
          </a:r>
          <a:r>
            <a:rPr lang="en-US" b="0" i="0" baseline="0"/>
            <a:t>.</a:t>
          </a:r>
          <a:endParaRPr lang="en-US"/>
        </a:p>
      </dgm:t>
    </dgm:pt>
    <dgm:pt modelId="{865E6E86-1741-4BAE-9746-FC798E6C14A1}" type="parTrans" cxnId="{3AF47B13-BBF3-4F0B-BA3B-B9B7D54AD8A1}">
      <dgm:prSet/>
      <dgm:spPr/>
      <dgm:t>
        <a:bodyPr/>
        <a:lstStyle/>
        <a:p>
          <a:endParaRPr lang="en-US"/>
        </a:p>
      </dgm:t>
    </dgm:pt>
    <dgm:pt modelId="{8B6EAD11-37F4-4431-8A22-9F833DBA7B57}" type="sibTrans" cxnId="{3AF47B13-BBF3-4F0B-BA3B-B9B7D54AD8A1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E7AADE53-7D5A-4187-A8BA-80B80656E64A}">
      <dgm:prSet/>
      <dgm:spPr/>
      <dgm:t>
        <a:bodyPr/>
        <a:lstStyle/>
        <a:p>
          <a:r>
            <a:rPr lang="en-US" b="1" i="0" baseline="0"/>
            <a:t>Get Notification</a:t>
          </a:r>
          <a:r>
            <a:rPr lang="en-US" b="0" i="0" baseline="0"/>
            <a:t>: Once accepted, the user will receive a </a:t>
          </a:r>
          <a:r>
            <a:rPr lang="en-US" b="1" i="0" baseline="0"/>
            <a:t>notification</a:t>
          </a:r>
          <a:r>
            <a:rPr lang="en-US" b="0" i="0" baseline="0"/>
            <a:t> confirming the acceptance of the request.</a:t>
          </a:r>
          <a:endParaRPr lang="en-US"/>
        </a:p>
      </dgm:t>
    </dgm:pt>
    <dgm:pt modelId="{4572F801-AF9B-4D5F-83A2-8A7A48EBF1E8}" type="parTrans" cxnId="{FD683D3D-31B1-48E2-A9BB-99E80387FD7C}">
      <dgm:prSet/>
      <dgm:spPr/>
      <dgm:t>
        <a:bodyPr/>
        <a:lstStyle/>
        <a:p>
          <a:endParaRPr lang="en-US"/>
        </a:p>
      </dgm:t>
    </dgm:pt>
    <dgm:pt modelId="{5D5F4120-8814-4A32-81E8-9375C2DF3C88}" type="sibTrans" cxnId="{FD683D3D-31B1-48E2-A9BB-99E80387FD7C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3A9724B0-63AB-4C01-A13A-CAA7B9A680EB}">
      <dgm:prSet/>
      <dgm:spPr/>
      <dgm:t>
        <a:bodyPr/>
        <a:lstStyle/>
        <a:p>
          <a:r>
            <a:rPr lang="en-US" b="1" i="0" baseline="0"/>
            <a:t>Fetch Location</a:t>
          </a:r>
          <a:r>
            <a:rPr lang="en-US" b="0" i="0" baseline="0"/>
            <a:t>: Click on the </a:t>
          </a:r>
          <a:r>
            <a:rPr lang="en-US" b="1" i="0" baseline="0"/>
            <a:t>location</a:t>
          </a:r>
          <a:r>
            <a:rPr lang="en-US" b="0" i="0" baseline="0"/>
            <a:t> to view the </a:t>
          </a:r>
          <a:r>
            <a:rPr lang="en-US" b="1" i="0" baseline="0"/>
            <a:t>pickup address</a:t>
          </a:r>
          <a:r>
            <a:rPr lang="en-US" b="0" i="0" baseline="0"/>
            <a:t> or fetch </a:t>
          </a:r>
          <a:r>
            <a:rPr lang="en-US" b="1" i="0" baseline="0"/>
            <a:t>directions</a:t>
          </a:r>
          <a:r>
            <a:rPr lang="en-US" b="0" i="0" baseline="0"/>
            <a:t>.</a:t>
          </a:r>
          <a:endParaRPr lang="en-US"/>
        </a:p>
      </dgm:t>
    </dgm:pt>
    <dgm:pt modelId="{130BF3BF-875C-4DA8-BA3F-FF722052E9CC}" type="parTrans" cxnId="{E3D41093-0C94-40FE-8E65-E05100E3DE16}">
      <dgm:prSet/>
      <dgm:spPr/>
      <dgm:t>
        <a:bodyPr/>
        <a:lstStyle/>
        <a:p>
          <a:endParaRPr lang="en-US"/>
        </a:p>
      </dgm:t>
    </dgm:pt>
    <dgm:pt modelId="{C625E091-6822-4E19-95C1-C2AA91EB28EB}" type="sibTrans" cxnId="{E3D41093-0C94-40FE-8E65-E05100E3DE16}">
      <dgm:prSet phldrT="5"/>
      <dgm:spPr/>
      <dgm:t>
        <a:bodyPr/>
        <a:lstStyle/>
        <a:p>
          <a:r>
            <a:rPr lang="en-US"/>
            <a:t>5</a:t>
          </a:r>
        </a:p>
      </dgm:t>
    </dgm:pt>
    <dgm:pt modelId="{41D42F6C-D7B1-458E-93E1-B94B8DD82AF6}">
      <dgm:prSet/>
      <dgm:spPr/>
      <dgm:t>
        <a:bodyPr/>
        <a:lstStyle/>
        <a:p>
          <a:r>
            <a:rPr lang="en-US" b="1" i="0" baseline="0"/>
            <a:t>Donate Food</a:t>
          </a:r>
          <a:r>
            <a:rPr lang="en-US" b="0" i="0" baseline="0"/>
            <a:t>: Go to the </a:t>
          </a:r>
          <a:r>
            <a:rPr lang="en-US" b="1" i="0" baseline="0"/>
            <a:t>pickup location</a:t>
          </a:r>
          <a:r>
            <a:rPr lang="en-US" b="0" i="0" baseline="0"/>
            <a:t> at the designated time to donate the food.</a:t>
          </a:r>
          <a:endParaRPr lang="en-US"/>
        </a:p>
      </dgm:t>
    </dgm:pt>
    <dgm:pt modelId="{5071C586-F635-40EE-B3DA-408F3D9CE65A}" type="parTrans" cxnId="{9B7A5CA5-E4C9-4ED5-8DFE-3CFD3D57289C}">
      <dgm:prSet/>
      <dgm:spPr/>
      <dgm:t>
        <a:bodyPr/>
        <a:lstStyle/>
        <a:p>
          <a:endParaRPr lang="en-US"/>
        </a:p>
      </dgm:t>
    </dgm:pt>
    <dgm:pt modelId="{0CA65C82-12E3-441F-A459-AEAB4A0C001C}" type="sibTrans" cxnId="{9B7A5CA5-E4C9-4ED5-8DFE-3CFD3D57289C}">
      <dgm:prSet phldrT="6"/>
      <dgm:spPr/>
      <dgm:t>
        <a:bodyPr/>
        <a:lstStyle/>
        <a:p>
          <a:endParaRPr lang="en-US"/>
        </a:p>
      </dgm:t>
    </dgm:pt>
    <dgm:pt modelId="{F29D51BB-8984-40C4-96AF-9DF636778FA2}" type="pres">
      <dgm:prSet presAssocID="{1F8B2AD8-D397-4B5A-9CB9-D9A50BAE631C}" presName="Name0" presStyleCnt="0">
        <dgm:presLayoutVars>
          <dgm:dir/>
          <dgm:resizeHandles val="exact"/>
        </dgm:presLayoutVars>
      </dgm:prSet>
      <dgm:spPr/>
    </dgm:pt>
    <dgm:pt modelId="{EBD528EC-AAF4-488A-AC82-96853E4C523A}" type="pres">
      <dgm:prSet presAssocID="{F964E421-6E5A-4739-86F2-B13F2FD13F83}" presName="node" presStyleLbl="node1" presStyleIdx="0" presStyleCnt="6">
        <dgm:presLayoutVars>
          <dgm:bulletEnabled val="1"/>
        </dgm:presLayoutVars>
      </dgm:prSet>
      <dgm:spPr/>
    </dgm:pt>
    <dgm:pt modelId="{297A0587-880A-4AEF-9313-71E79AD63FAD}" type="pres">
      <dgm:prSet presAssocID="{B681500B-EEF8-4319-924F-579577B98C8A}" presName="sibTrans" presStyleLbl="sibTrans1D1" presStyleIdx="0" presStyleCnt="5"/>
      <dgm:spPr/>
    </dgm:pt>
    <dgm:pt modelId="{88124B9F-BC4E-4B7E-A1E0-62019B5286F8}" type="pres">
      <dgm:prSet presAssocID="{B681500B-EEF8-4319-924F-579577B98C8A}" presName="connectorText" presStyleLbl="sibTrans1D1" presStyleIdx="0" presStyleCnt="5"/>
      <dgm:spPr/>
    </dgm:pt>
    <dgm:pt modelId="{17B29C5C-2180-4694-8657-BB3596FCF246}" type="pres">
      <dgm:prSet presAssocID="{1D19C650-8DE9-41D9-B0EF-D44E6F5FDAB4}" presName="node" presStyleLbl="node1" presStyleIdx="1" presStyleCnt="6">
        <dgm:presLayoutVars>
          <dgm:bulletEnabled val="1"/>
        </dgm:presLayoutVars>
      </dgm:prSet>
      <dgm:spPr/>
    </dgm:pt>
    <dgm:pt modelId="{F49C07FD-88F3-4642-AF05-3CAFAEFFBAEE}" type="pres">
      <dgm:prSet presAssocID="{613B45DA-42D5-4355-809C-945AEBE0A365}" presName="sibTrans" presStyleLbl="sibTrans1D1" presStyleIdx="1" presStyleCnt="5"/>
      <dgm:spPr/>
    </dgm:pt>
    <dgm:pt modelId="{1BA44873-A811-4B58-BF8A-0C3734801DFE}" type="pres">
      <dgm:prSet presAssocID="{613B45DA-42D5-4355-809C-945AEBE0A365}" presName="connectorText" presStyleLbl="sibTrans1D1" presStyleIdx="1" presStyleCnt="5"/>
      <dgm:spPr/>
    </dgm:pt>
    <dgm:pt modelId="{E1FAE00A-B28E-493D-BDA1-1E27F7672B5B}" type="pres">
      <dgm:prSet presAssocID="{E6A6AB25-C981-43EB-8BBD-2AA96432568C}" presName="node" presStyleLbl="node1" presStyleIdx="2" presStyleCnt="6">
        <dgm:presLayoutVars>
          <dgm:bulletEnabled val="1"/>
        </dgm:presLayoutVars>
      </dgm:prSet>
      <dgm:spPr/>
    </dgm:pt>
    <dgm:pt modelId="{CD1AD10B-7D9D-42EF-BFA4-08E1B3E4ABCC}" type="pres">
      <dgm:prSet presAssocID="{8B6EAD11-37F4-4431-8A22-9F833DBA7B57}" presName="sibTrans" presStyleLbl="sibTrans1D1" presStyleIdx="2" presStyleCnt="5"/>
      <dgm:spPr/>
    </dgm:pt>
    <dgm:pt modelId="{8F0FE415-65A2-42FA-99E5-B1614E082AE7}" type="pres">
      <dgm:prSet presAssocID="{8B6EAD11-37F4-4431-8A22-9F833DBA7B57}" presName="connectorText" presStyleLbl="sibTrans1D1" presStyleIdx="2" presStyleCnt="5"/>
      <dgm:spPr/>
    </dgm:pt>
    <dgm:pt modelId="{D699C8F2-8E0E-4F51-89CA-1C09EF97824C}" type="pres">
      <dgm:prSet presAssocID="{E7AADE53-7D5A-4187-A8BA-80B80656E64A}" presName="node" presStyleLbl="node1" presStyleIdx="3" presStyleCnt="6">
        <dgm:presLayoutVars>
          <dgm:bulletEnabled val="1"/>
        </dgm:presLayoutVars>
      </dgm:prSet>
      <dgm:spPr/>
    </dgm:pt>
    <dgm:pt modelId="{B854BA77-BCA9-48CC-BAD5-BFC64232E7E6}" type="pres">
      <dgm:prSet presAssocID="{5D5F4120-8814-4A32-81E8-9375C2DF3C88}" presName="sibTrans" presStyleLbl="sibTrans1D1" presStyleIdx="3" presStyleCnt="5"/>
      <dgm:spPr/>
    </dgm:pt>
    <dgm:pt modelId="{DAF5BA2B-758F-405C-9652-EFB2B99116B6}" type="pres">
      <dgm:prSet presAssocID="{5D5F4120-8814-4A32-81E8-9375C2DF3C88}" presName="connectorText" presStyleLbl="sibTrans1D1" presStyleIdx="3" presStyleCnt="5"/>
      <dgm:spPr/>
    </dgm:pt>
    <dgm:pt modelId="{1FA2DABD-8DED-4B1C-81E5-8D6B97ECE9A3}" type="pres">
      <dgm:prSet presAssocID="{3A9724B0-63AB-4C01-A13A-CAA7B9A680EB}" presName="node" presStyleLbl="node1" presStyleIdx="4" presStyleCnt="6">
        <dgm:presLayoutVars>
          <dgm:bulletEnabled val="1"/>
        </dgm:presLayoutVars>
      </dgm:prSet>
      <dgm:spPr/>
    </dgm:pt>
    <dgm:pt modelId="{F28EE76E-3D18-48C0-B10C-3517BE658A06}" type="pres">
      <dgm:prSet presAssocID="{C625E091-6822-4E19-95C1-C2AA91EB28EB}" presName="sibTrans" presStyleLbl="sibTrans1D1" presStyleIdx="4" presStyleCnt="5"/>
      <dgm:spPr/>
    </dgm:pt>
    <dgm:pt modelId="{AAA081A9-92B9-44F9-B724-BF522C637B79}" type="pres">
      <dgm:prSet presAssocID="{C625E091-6822-4E19-95C1-C2AA91EB28EB}" presName="connectorText" presStyleLbl="sibTrans1D1" presStyleIdx="4" presStyleCnt="5"/>
      <dgm:spPr/>
    </dgm:pt>
    <dgm:pt modelId="{91B1D43F-B36A-49A5-BFB7-0E1A92B815A3}" type="pres">
      <dgm:prSet presAssocID="{41D42F6C-D7B1-458E-93E1-B94B8DD82AF6}" presName="node" presStyleLbl="node1" presStyleIdx="5" presStyleCnt="6">
        <dgm:presLayoutVars>
          <dgm:bulletEnabled val="1"/>
        </dgm:presLayoutVars>
      </dgm:prSet>
      <dgm:spPr/>
    </dgm:pt>
  </dgm:ptLst>
  <dgm:cxnLst>
    <dgm:cxn modelId="{0059B009-E977-4EA4-BAA4-48CB26C736D1}" type="presOf" srcId="{C625E091-6822-4E19-95C1-C2AA91EB28EB}" destId="{AAA081A9-92B9-44F9-B724-BF522C637B79}" srcOrd="1" destOrd="0" presId="urn:microsoft.com/office/officeart/2016/7/layout/RepeatingBendingProcessNew"/>
    <dgm:cxn modelId="{3AF47B13-BBF3-4F0B-BA3B-B9B7D54AD8A1}" srcId="{1F8B2AD8-D397-4B5A-9CB9-D9A50BAE631C}" destId="{E6A6AB25-C981-43EB-8BBD-2AA96432568C}" srcOrd="2" destOrd="0" parTransId="{865E6E86-1741-4BAE-9746-FC798E6C14A1}" sibTransId="{8B6EAD11-37F4-4431-8A22-9F833DBA7B57}"/>
    <dgm:cxn modelId="{A9B9B221-F8DD-4427-AE21-50963B17BB26}" type="presOf" srcId="{B681500B-EEF8-4319-924F-579577B98C8A}" destId="{88124B9F-BC4E-4B7E-A1E0-62019B5286F8}" srcOrd="1" destOrd="0" presId="urn:microsoft.com/office/officeart/2016/7/layout/RepeatingBendingProcessNew"/>
    <dgm:cxn modelId="{34C5C93B-E703-4562-89C8-23831A0F1D21}" type="presOf" srcId="{1F8B2AD8-D397-4B5A-9CB9-D9A50BAE631C}" destId="{F29D51BB-8984-40C4-96AF-9DF636778FA2}" srcOrd="0" destOrd="0" presId="urn:microsoft.com/office/officeart/2016/7/layout/RepeatingBendingProcessNew"/>
    <dgm:cxn modelId="{FD683D3D-31B1-48E2-A9BB-99E80387FD7C}" srcId="{1F8B2AD8-D397-4B5A-9CB9-D9A50BAE631C}" destId="{E7AADE53-7D5A-4187-A8BA-80B80656E64A}" srcOrd="3" destOrd="0" parTransId="{4572F801-AF9B-4D5F-83A2-8A7A48EBF1E8}" sibTransId="{5D5F4120-8814-4A32-81E8-9375C2DF3C88}"/>
    <dgm:cxn modelId="{65D20271-70B3-49CC-89BA-9BD6702EB9B4}" type="presOf" srcId="{613B45DA-42D5-4355-809C-945AEBE0A365}" destId="{F49C07FD-88F3-4642-AF05-3CAFAEFFBAEE}" srcOrd="0" destOrd="0" presId="urn:microsoft.com/office/officeart/2016/7/layout/RepeatingBendingProcessNew"/>
    <dgm:cxn modelId="{3B0FFA52-1EAA-4A2D-9DC8-3387C9B5FDC6}" type="presOf" srcId="{613B45DA-42D5-4355-809C-945AEBE0A365}" destId="{1BA44873-A811-4B58-BF8A-0C3734801DFE}" srcOrd="1" destOrd="0" presId="urn:microsoft.com/office/officeart/2016/7/layout/RepeatingBendingProcessNew"/>
    <dgm:cxn modelId="{C8C5777A-6276-4752-95B7-1E014D16662D}" type="presOf" srcId="{1D19C650-8DE9-41D9-B0EF-D44E6F5FDAB4}" destId="{17B29C5C-2180-4694-8657-BB3596FCF246}" srcOrd="0" destOrd="0" presId="urn:microsoft.com/office/officeart/2016/7/layout/RepeatingBendingProcessNew"/>
    <dgm:cxn modelId="{3DDFAF7A-A220-4279-BF37-42F63D4FF56D}" srcId="{1F8B2AD8-D397-4B5A-9CB9-D9A50BAE631C}" destId="{F964E421-6E5A-4739-86F2-B13F2FD13F83}" srcOrd="0" destOrd="0" parTransId="{DF2E327C-789F-4286-920B-5E3FE0D83B23}" sibTransId="{B681500B-EEF8-4319-924F-579577B98C8A}"/>
    <dgm:cxn modelId="{62BB237B-04EC-4772-81BC-8775A03A8C53}" type="presOf" srcId="{5D5F4120-8814-4A32-81E8-9375C2DF3C88}" destId="{B854BA77-BCA9-48CC-BAD5-BFC64232E7E6}" srcOrd="0" destOrd="0" presId="urn:microsoft.com/office/officeart/2016/7/layout/RepeatingBendingProcessNew"/>
    <dgm:cxn modelId="{E925467E-6546-4F7D-88EF-5E13C05688E1}" type="presOf" srcId="{3A9724B0-63AB-4C01-A13A-CAA7B9A680EB}" destId="{1FA2DABD-8DED-4B1C-81E5-8D6B97ECE9A3}" srcOrd="0" destOrd="0" presId="urn:microsoft.com/office/officeart/2016/7/layout/RepeatingBendingProcessNew"/>
    <dgm:cxn modelId="{E3D41093-0C94-40FE-8E65-E05100E3DE16}" srcId="{1F8B2AD8-D397-4B5A-9CB9-D9A50BAE631C}" destId="{3A9724B0-63AB-4C01-A13A-CAA7B9A680EB}" srcOrd="4" destOrd="0" parTransId="{130BF3BF-875C-4DA8-BA3F-FF722052E9CC}" sibTransId="{C625E091-6822-4E19-95C1-C2AA91EB28EB}"/>
    <dgm:cxn modelId="{4E7D879C-24FA-4D65-BCC6-A22D9BC3C972}" type="presOf" srcId="{8B6EAD11-37F4-4431-8A22-9F833DBA7B57}" destId="{CD1AD10B-7D9D-42EF-BFA4-08E1B3E4ABCC}" srcOrd="0" destOrd="0" presId="urn:microsoft.com/office/officeart/2016/7/layout/RepeatingBendingProcessNew"/>
    <dgm:cxn modelId="{9B7A5CA5-E4C9-4ED5-8DFE-3CFD3D57289C}" srcId="{1F8B2AD8-D397-4B5A-9CB9-D9A50BAE631C}" destId="{41D42F6C-D7B1-458E-93E1-B94B8DD82AF6}" srcOrd="5" destOrd="0" parTransId="{5071C586-F635-40EE-B3DA-408F3D9CE65A}" sibTransId="{0CA65C82-12E3-441F-A459-AEAB4A0C001C}"/>
    <dgm:cxn modelId="{726A28AD-1486-49AD-9539-165004030C4D}" type="presOf" srcId="{B681500B-EEF8-4319-924F-579577B98C8A}" destId="{297A0587-880A-4AEF-9313-71E79AD63FAD}" srcOrd="0" destOrd="0" presId="urn:microsoft.com/office/officeart/2016/7/layout/RepeatingBendingProcessNew"/>
    <dgm:cxn modelId="{C6E1EDB3-29B7-46F4-B8F0-891826255B05}" type="presOf" srcId="{C625E091-6822-4E19-95C1-C2AA91EB28EB}" destId="{F28EE76E-3D18-48C0-B10C-3517BE658A06}" srcOrd="0" destOrd="0" presId="urn:microsoft.com/office/officeart/2016/7/layout/RepeatingBendingProcessNew"/>
    <dgm:cxn modelId="{0238ECB8-41B1-4587-A28D-DECF5A5FC5AE}" type="presOf" srcId="{41D42F6C-D7B1-458E-93E1-B94B8DD82AF6}" destId="{91B1D43F-B36A-49A5-BFB7-0E1A92B815A3}" srcOrd="0" destOrd="0" presId="urn:microsoft.com/office/officeart/2016/7/layout/RepeatingBendingProcessNew"/>
    <dgm:cxn modelId="{848A3DC0-F3DF-41B1-982C-383FF71EE196}" type="presOf" srcId="{E7AADE53-7D5A-4187-A8BA-80B80656E64A}" destId="{D699C8F2-8E0E-4F51-89CA-1C09EF97824C}" srcOrd="0" destOrd="0" presId="urn:microsoft.com/office/officeart/2016/7/layout/RepeatingBendingProcessNew"/>
    <dgm:cxn modelId="{BE2FBCC3-6215-4353-8DE0-D8BF6B5B070F}" type="presOf" srcId="{E6A6AB25-C981-43EB-8BBD-2AA96432568C}" destId="{E1FAE00A-B28E-493D-BDA1-1E27F7672B5B}" srcOrd="0" destOrd="0" presId="urn:microsoft.com/office/officeart/2016/7/layout/RepeatingBendingProcessNew"/>
    <dgm:cxn modelId="{82672DE2-090F-4475-A978-0F5739444EE0}" type="presOf" srcId="{F964E421-6E5A-4739-86F2-B13F2FD13F83}" destId="{EBD528EC-AAF4-488A-AC82-96853E4C523A}" srcOrd="0" destOrd="0" presId="urn:microsoft.com/office/officeart/2016/7/layout/RepeatingBendingProcessNew"/>
    <dgm:cxn modelId="{526059EF-5574-4266-812F-FFF37A93F877}" type="presOf" srcId="{5D5F4120-8814-4A32-81E8-9375C2DF3C88}" destId="{DAF5BA2B-758F-405C-9652-EFB2B99116B6}" srcOrd="1" destOrd="0" presId="urn:microsoft.com/office/officeart/2016/7/layout/RepeatingBendingProcessNew"/>
    <dgm:cxn modelId="{4F8903FC-99B5-4468-8DF3-9335004E3E3F}" type="presOf" srcId="{8B6EAD11-37F4-4431-8A22-9F833DBA7B57}" destId="{8F0FE415-65A2-42FA-99E5-B1614E082AE7}" srcOrd="1" destOrd="0" presId="urn:microsoft.com/office/officeart/2016/7/layout/RepeatingBendingProcessNew"/>
    <dgm:cxn modelId="{C38625FE-F8C9-4123-A34A-5C92EA0344E3}" srcId="{1F8B2AD8-D397-4B5A-9CB9-D9A50BAE631C}" destId="{1D19C650-8DE9-41D9-B0EF-D44E6F5FDAB4}" srcOrd="1" destOrd="0" parTransId="{3F5555E9-532A-4F54-85B1-529D6C3431B6}" sibTransId="{613B45DA-42D5-4355-809C-945AEBE0A365}"/>
    <dgm:cxn modelId="{6DC67013-8688-4A0B-ACC5-8BB8F3DFB7D2}" type="presParOf" srcId="{F29D51BB-8984-40C4-96AF-9DF636778FA2}" destId="{EBD528EC-AAF4-488A-AC82-96853E4C523A}" srcOrd="0" destOrd="0" presId="urn:microsoft.com/office/officeart/2016/7/layout/RepeatingBendingProcessNew"/>
    <dgm:cxn modelId="{DBD40DBD-75BA-4843-B064-8B545D93E3FE}" type="presParOf" srcId="{F29D51BB-8984-40C4-96AF-9DF636778FA2}" destId="{297A0587-880A-4AEF-9313-71E79AD63FAD}" srcOrd="1" destOrd="0" presId="urn:microsoft.com/office/officeart/2016/7/layout/RepeatingBendingProcessNew"/>
    <dgm:cxn modelId="{5AA0F007-634C-4694-AF17-0FC03CA3B4E1}" type="presParOf" srcId="{297A0587-880A-4AEF-9313-71E79AD63FAD}" destId="{88124B9F-BC4E-4B7E-A1E0-62019B5286F8}" srcOrd="0" destOrd="0" presId="urn:microsoft.com/office/officeart/2016/7/layout/RepeatingBendingProcessNew"/>
    <dgm:cxn modelId="{27C8BE3F-1CDD-46D1-B970-5201AB708E46}" type="presParOf" srcId="{F29D51BB-8984-40C4-96AF-9DF636778FA2}" destId="{17B29C5C-2180-4694-8657-BB3596FCF246}" srcOrd="2" destOrd="0" presId="urn:microsoft.com/office/officeart/2016/7/layout/RepeatingBendingProcessNew"/>
    <dgm:cxn modelId="{0CE2A3AA-1E64-4C56-9B89-A3F84ED7F44F}" type="presParOf" srcId="{F29D51BB-8984-40C4-96AF-9DF636778FA2}" destId="{F49C07FD-88F3-4642-AF05-3CAFAEFFBAEE}" srcOrd="3" destOrd="0" presId="urn:microsoft.com/office/officeart/2016/7/layout/RepeatingBendingProcessNew"/>
    <dgm:cxn modelId="{FD614493-9951-4424-B64D-C6C903050F93}" type="presParOf" srcId="{F49C07FD-88F3-4642-AF05-3CAFAEFFBAEE}" destId="{1BA44873-A811-4B58-BF8A-0C3734801DFE}" srcOrd="0" destOrd="0" presId="urn:microsoft.com/office/officeart/2016/7/layout/RepeatingBendingProcessNew"/>
    <dgm:cxn modelId="{D7E510BB-1A91-4271-841D-DD60488C834D}" type="presParOf" srcId="{F29D51BB-8984-40C4-96AF-9DF636778FA2}" destId="{E1FAE00A-B28E-493D-BDA1-1E27F7672B5B}" srcOrd="4" destOrd="0" presId="urn:microsoft.com/office/officeart/2016/7/layout/RepeatingBendingProcessNew"/>
    <dgm:cxn modelId="{8EF12431-5FA0-4A8F-8A0A-58E9AE330184}" type="presParOf" srcId="{F29D51BB-8984-40C4-96AF-9DF636778FA2}" destId="{CD1AD10B-7D9D-42EF-BFA4-08E1B3E4ABCC}" srcOrd="5" destOrd="0" presId="urn:microsoft.com/office/officeart/2016/7/layout/RepeatingBendingProcessNew"/>
    <dgm:cxn modelId="{C50276B4-D246-45C8-9F84-72428FDE57CF}" type="presParOf" srcId="{CD1AD10B-7D9D-42EF-BFA4-08E1B3E4ABCC}" destId="{8F0FE415-65A2-42FA-99E5-B1614E082AE7}" srcOrd="0" destOrd="0" presId="urn:microsoft.com/office/officeart/2016/7/layout/RepeatingBendingProcessNew"/>
    <dgm:cxn modelId="{4D085877-24E9-4977-BA2B-A4688B527831}" type="presParOf" srcId="{F29D51BB-8984-40C4-96AF-9DF636778FA2}" destId="{D699C8F2-8E0E-4F51-89CA-1C09EF97824C}" srcOrd="6" destOrd="0" presId="urn:microsoft.com/office/officeart/2016/7/layout/RepeatingBendingProcessNew"/>
    <dgm:cxn modelId="{417B8CD2-3C39-4E28-AEEC-5B46E7E53973}" type="presParOf" srcId="{F29D51BB-8984-40C4-96AF-9DF636778FA2}" destId="{B854BA77-BCA9-48CC-BAD5-BFC64232E7E6}" srcOrd="7" destOrd="0" presId="urn:microsoft.com/office/officeart/2016/7/layout/RepeatingBendingProcessNew"/>
    <dgm:cxn modelId="{59764F0A-2696-4F38-8C89-0E68EE83FE91}" type="presParOf" srcId="{B854BA77-BCA9-48CC-BAD5-BFC64232E7E6}" destId="{DAF5BA2B-758F-405C-9652-EFB2B99116B6}" srcOrd="0" destOrd="0" presId="urn:microsoft.com/office/officeart/2016/7/layout/RepeatingBendingProcessNew"/>
    <dgm:cxn modelId="{F8F64CF0-5BFF-4347-B80C-AA183F58FC6D}" type="presParOf" srcId="{F29D51BB-8984-40C4-96AF-9DF636778FA2}" destId="{1FA2DABD-8DED-4B1C-81E5-8D6B97ECE9A3}" srcOrd="8" destOrd="0" presId="urn:microsoft.com/office/officeart/2016/7/layout/RepeatingBendingProcessNew"/>
    <dgm:cxn modelId="{C8FDCB92-570F-4D4E-9649-6BD1F6C9F4F4}" type="presParOf" srcId="{F29D51BB-8984-40C4-96AF-9DF636778FA2}" destId="{F28EE76E-3D18-48C0-B10C-3517BE658A06}" srcOrd="9" destOrd="0" presId="urn:microsoft.com/office/officeart/2016/7/layout/RepeatingBendingProcessNew"/>
    <dgm:cxn modelId="{8939D926-B250-426A-8A3C-45C564C8FCEC}" type="presParOf" srcId="{F28EE76E-3D18-48C0-B10C-3517BE658A06}" destId="{AAA081A9-92B9-44F9-B724-BF522C637B79}" srcOrd="0" destOrd="0" presId="urn:microsoft.com/office/officeart/2016/7/layout/RepeatingBendingProcessNew"/>
    <dgm:cxn modelId="{1F472418-1CCF-4FBF-9D30-84F5B95AF080}" type="presParOf" srcId="{F29D51BB-8984-40C4-96AF-9DF636778FA2}" destId="{91B1D43F-B36A-49A5-BFB7-0E1A92B815A3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FF3B1-5C38-467F-9F4B-AB7083C82BCC}" type="doc">
      <dgm:prSet loTypeId="urn:microsoft.com/office/officeart/2005/8/layout/vList5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FEE564E-A530-4390-8BB2-76570B9E49B0}">
      <dgm:prSet/>
      <dgm:spPr/>
      <dgm:t>
        <a:bodyPr/>
        <a:lstStyle/>
        <a:p>
          <a:r>
            <a:rPr lang="en-US" b="1"/>
            <a:t>Click on the Three Lines (Hamburger Menu)</a:t>
          </a:r>
          <a:r>
            <a:rPr lang="en-US"/>
            <a:t>:</a:t>
          </a:r>
        </a:p>
      </dgm:t>
    </dgm:pt>
    <dgm:pt modelId="{B03DE5EE-7244-4D17-ACED-97EB779154FB}" type="parTrans" cxnId="{829F118F-3B57-42A0-BCEB-5A0996A2DC8C}">
      <dgm:prSet/>
      <dgm:spPr/>
      <dgm:t>
        <a:bodyPr/>
        <a:lstStyle/>
        <a:p>
          <a:endParaRPr lang="en-US"/>
        </a:p>
      </dgm:t>
    </dgm:pt>
    <dgm:pt modelId="{111B0697-427A-472E-B2AA-3883FF69D584}" type="sibTrans" cxnId="{829F118F-3B57-42A0-BCEB-5A0996A2DC8C}">
      <dgm:prSet/>
      <dgm:spPr/>
      <dgm:t>
        <a:bodyPr/>
        <a:lstStyle/>
        <a:p>
          <a:endParaRPr lang="en-US"/>
        </a:p>
      </dgm:t>
    </dgm:pt>
    <dgm:pt modelId="{87AB0363-CB4A-426E-B25C-BEEABD9A3A03}">
      <dgm:prSet/>
      <dgm:spPr/>
      <dgm:t>
        <a:bodyPr/>
        <a:lstStyle/>
        <a:p>
          <a:r>
            <a:rPr lang="en-US"/>
            <a:t>At the top of the website, click on the </a:t>
          </a:r>
          <a:r>
            <a:rPr lang="en-US" b="1"/>
            <a:t>three horizontal lines</a:t>
          </a:r>
          <a:r>
            <a:rPr lang="en-US"/>
            <a:t> (hamburger menu) to open the navigation menu.</a:t>
          </a:r>
        </a:p>
      </dgm:t>
    </dgm:pt>
    <dgm:pt modelId="{09C2F092-B63B-4661-8EF7-E8DE23A2839F}" type="parTrans" cxnId="{8E6A14A4-2926-4254-87ED-414E2ADEA108}">
      <dgm:prSet/>
      <dgm:spPr/>
      <dgm:t>
        <a:bodyPr/>
        <a:lstStyle/>
        <a:p>
          <a:endParaRPr lang="en-US"/>
        </a:p>
      </dgm:t>
    </dgm:pt>
    <dgm:pt modelId="{632F4DEF-2D58-422D-ADBB-A791D8DCC788}" type="sibTrans" cxnId="{8E6A14A4-2926-4254-87ED-414E2ADEA108}">
      <dgm:prSet/>
      <dgm:spPr/>
      <dgm:t>
        <a:bodyPr/>
        <a:lstStyle/>
        <a:p>
          <a:endParaRPr lang="en-US"/>
        </a:p>
      </dgm:t>
    </dgm:pt>
    <dgm:pt modelId="{0EB034CD-B8EF-454D-B681-366D31D38979}">
      <dgm:prSet/>
      <dgm:spPr/>
      <dgm:t>
        <a:bodyPr/>
        <a:lstStyle/>
        <a:p>
          <a:r>
            <a:rPr lang="en-US" b="1"/>
            <a:t>Select “Report”</a:t>
          </a:r>
          <a:r>
            <a:rPr lang="en-US"/>
            <a:t>:</a:t>
          </a:r>
        </a:p>
      </dgm:t>
    </dgm:pt>
    <dgm:pt modelId="{79AB5AFD-3C7B-4D53-BD37-EF5B8E207AAE}" type="parTrans" cxnId="{E203DEF0-B1CB-4070-82D0-E02459F43ABA}">
      <dgm:prSet/>
      <dgm:spPr/>
      <dgm:t>
        <a:bodyPr/>
        <a:lstStyle/>
        <a:p>
          <a:endParaRPr lang="en-US"/>
        </a:p>
      </dgm:t>
    </dgm:pt>
    <dgm:pt modelId="{BCAFDC95-49E6-4E40-B18E-46529ED43CCD}" type="sibTrans" cxnId="{E203DEF0-B1CB-4070-82D0-E02459F43ABA}">
      <dgm:prSet/>
      <dgm:spPr/>
      <dgm:t>
        <a:bodyPr/>
        <a:lstStyle/>
        <a:p>
          <a:endParaRPr lang="en-US"/>
        </a:p>
      </dgm:t>
    </dgm:pt>
    <dgm:pt modelId="{94AB00F5-5483-41A5-BD49-7BE8CC233924}">
      <dgm:prSet/>
      <dgm:spPr/>
      <dgm:t>
        <a:bodyPr/>
        <a:lstStyle/>
        <a:p>
          <a:r>
            <a:rPr lang="en-US"/>
            <a:t>In the menu, find and click on the </a:t>
          </a:r>
          <a:r>
            <a:rPr lang="en-US" b="1"/>
            <a:t>“Report”</a:t>
          </a:r>
          <a:r>
            <a:rPr lang="en-US"/>
            <a:t> option to access the reporting form.</a:t>
          </a:r>
        </a:p>
      </dgm:t>
    </dgm:pt>
    <dgm:pt modelId="{FD6EB4AD-C594-41F6-8AB2-D5C26A545773}" type="parTrans" cxnId="{6C0C50E8-5C16-4D3D-9004-4A6C1B8AB13B}">
      <dgm:prSet/>
      <dgm:spPr/>
      <dgm:t>
        <a:bodyPr/>
        <a:lstStyle/>
        <a:p>
          <a:endParaRPr lang="en-US"/>
        </a:p>
      </dgm:t>
    </dgm:pt>
    <dgm:pt modelId="{6BD01F52-DF97-4C90-A48C-553EC0156666}" type="sibTrans" cxnId="{6C0C50E8-5C16-4D3D-9004-4A6C1B8AB13B}">
      <dgm:prSet/>
      <dgm:spPr/>
      <dgm:t>
        <a:bodyPr/>
        <a:lstStyle/>
        <a:p>
          <a:endParaRPr lang="en-US"/>
        </a:p>
      </dgm:t>
    </dgm:pt>
    <dgm:pt modelId="{35771C21-97D4-4BEF-8B39-8C0BCEA38DD6}">
      <dgm:prSet/>
      <dgm:spPr/>
      <dgm:t>
        <a:bodyPr/>
        <a:lstStyle/>
        <a:p>
          <a:r>
            <a:rPr lang="en-US" b="1"/>
            <a:t>Fill in the Report Details</a:t>
          </a:r>
          <a:r>
            <a:rPr lang="en-US"/>
            <a:t>:</a:t>
          </a:r>
        </a:p>
      </dgm:t>
    </dgm:pt>
    <dgm:pt modelId="{6C39CEBC-A272-422B-A438-7C542DAAE8F2}" type="parTrans" cxnId="{FD874590-C957-4234-98A6-6BB0E0032762}">
      <dgm:prSet/>
      <dgm:spPr/>
      <dgm:t>
        <a:bodyPr/>
        <a:lstStyle/>
        <a:p>
          <a:endParaRPr lang="en-US"/>
        </a:p>
      </dgm:t>
    </dgm:pt>
    <dgm:pt modelId="{85658644-1C4E-4A16-ABA3-88B47DAC2B85}" type="sibTrans" cxnId="{FD874590-C957-4234-98A6-6BB0E0032762}">
      <dgm:prSet/>
      <dgm:spPr/>
      <dgm:t>
        <a:bodyPr/>
        <a:lstStyle/>
        <a:p>
          <a:endParaRPr lang="en-US"/>
        </a:p>
      </dgm:t>
    </dgm:pt>
    <dgm:pt modelId="{296126F7-D6C3-45AF-9D98-E8EC898D539F}">
      <dgm:prSet/>
      <dgm:spPr/>
      <dgm:t>
        <a:bodyPr/>
        <a:lstStyle/>
        <a:p>
          <a:r>
            <a:rPr lang="en-US"/>
            <a:t>Enter the relevant information such as the </a:t>
          </a:r>
          <a:r>
            <a:rPr lang="en-US" b="1"/>
            <a:t>issue description</a:t>
          </a:r>
          <a:r>
            <a:rPr lang="en-US"/>
            <a:t>, </a:t>
          </a:r>
          <a:r>
            <a:rPr lang="en-US" b="1"/>
            <a:t>contact details</a:t>
          </a:r>
          <a:r>
            <a:rPr lang="en-US"/>
            <a:t>, and any </a:t>
          </a:r>
          <a:r>
            <a:rPr lang="en-US" b="1"/>
            <a:t>screenshots</a:t>
          </a:r>
          <a:r>
            <a:rPr lang="en-US"/>
            <a:t> (if necessary).</a:t>
          </a:r>
        </a:p>
      </dgm:t>
    </dgm:pt>
    <dgm:pt modelId="{36758D2E-19BE-4EA1-AFEE-3D0DD1367313}" type="parTrans" cxnId="{14189A8E-5931-402E-9558-DA9B3BC5D3C1}">
      <dgm:prSet/>
      <dgm:spPr/>
      <dgm:t>
        <a:bodyPr/>
        <a:lstStyle/>
        <a:p>
          <a:endParaRPr lang="en-US"/>
        </a:p>
      </dgm:t>
    </dgm:pt>
    <dgm:pt modelId="{B1544EF6-2DCA-4375-B04B-A0E3838524CE}" type="sibTrans" cxnId="{14189A8E-5931-402E-9558-DA9B3BC5D3C1}">
      <dgm:prSet/>
      <dgm:spPr/>
      <dgm:t>
        <a:bodyPr/>
        <a:lstStyle/>
        <a:p>
          <a:endParaRPr lang="en-US"/>
        </a:p>
      </dgm:t>
    </dgm:pt>
    <dgm:pt modelId="{87012197-34ED-469B-8C60-A4ED2FC17BA9}">
      <dgm:prSet/>
      <dgm:spPr/>
      <dgm:t>
        <a:bodyPr/>
        <a:lstStyle/>
        <a:p>
          <a:r>
            <a:rPr lang="en-US" b="1"/>
            <a:t>Submit the Report</a:t>
          </a:r>
          <a:r>
            <a:rPr lang="en-US"/>
            <a:t>:</a:t>
          </a:r>
        </a:p>
      </dgm:t>
    </dgm:pt>
    <dgm:pt modelId="{9A1B837D-C841-4C13-B09A-16EA019524C5}" type="parTrans" cxnId="{61A1E1A7-EDCE-4F03-ADFE-19AA1C0B6328}">
      <dgm:prSet/>
      <dgm:spPr/>
      <dgm:t>
        <a:bodyPr/>
        <a:lstStyle/>
        <a:p>
          <a:endParaRPr lang="en-US"/>
        </a:p>
      </dgm:t>
    </dgm:pt>
    <dgm:pt modelId="{67CD0989-6C76-4AA0-93A3-3A4FC20B4E2E}" type="sibTrans" cxnId="{61A1E1A7-EDCE-4F03-ADFE-19AA1C0B6328}">
      <dgm:prSet/>
      <dgm:spPr/>
      <dgm:t>
        <a:bodyPr/>
        <a:lstStyle/>
        <a:p>
          <a:endParaRPr lang="en-US"/>
        </a:p>
      </dgm:t>
    </dgm:pt>
    <dgm:pt modelId="{5C3D6EB9-46C0-436C-A584-4482F022A1DE}">
      <dgm:prSet/>
      <dgm:spPr/>
      <dgm:t>
        <a:bodyPr/>
        <a:lstStyle/>
        <a:p>
          <a:r>
            <a:rPr lang="en-US"/>
            <a:t>After filling in the details, click on </a:t>
          </a:r>
          <a:r>
            <a:rPr lang="en-US" b="1"/>
            <a:t>“Submit Report”</a:t>
          </a:r>
          <a:r>
            <a:rPr lang="en-US"/>
            <a:t> to send your report to the platform’s support team.</a:t>
          </a:r>
        </a:p>
      </dgm:t>
    </dgm:pt>
    <dgm:pt modelId="{38107017-1422-4C2A-BE9A-024C51862073}" type="parTrans" cxnId="{DD12B25D-C28C-4532-BB8F-DA6F6A209704}">
      <dgm:prSet/>
      <dgm:spPr/>
      <dgm:t>
        <a:bodyPr/>
        <a:lstStyle/>
        <a:p>
          <a:endParaRPr lang="en-US"/>
        </a:p>
      </dgm:t>
    </dgm:pt>
    <dgm:pt modelId="{CF881A5B-1412-407A-B915-B1AF32841562}" type="sibTrans" cxnId="{DD12B25D-C28C-4532-BB8F-DA6F6A209704}">
      <dgm:prSet/>
      <dgm:spPr/>
      <dgm:t>
        <a:bodyPr/>
        <a:lstStyle/>
        <a:p>
          <a:endParaRPr lang="en-US"/>
        </a:p>
      </dgm:t>
    </dgm:pt>
    <dgm:pt modelId="{DEF1B55D-99F3-4D02-B701-03FCD492A20D}">
      <dgm:prSet/>
      <dgm:spPr/>
      <dgm:t>
        <a:bodyPr/>
        <a:lstStyle/>
        <a:p>
          <a:r>
            <a:rPr lang="en-US" b="1"/>
            <a:t>Confirmation</a:t>
          </a:r>
          <a:r>
            <a:rPr lang="en-US"/>
            <a:t>:</a:t>
          </a:r>
        </a:p>
      </dgm:t>
    </dgm:pt>
    <dgm:pt modelId="{1E351EAD-C905-4578-9ABA-BB5B9362781E}" type="parTrans" cxnId="{98696E31-0D5C-4460-8D26-09F20A090274}">
      <dgm:prSet/>
      <dgm:spPr/>
      <dgm:t>
        <a:bodyPr/>
        <a:lstStyle/>
        <a:p>
          <a:endParaRPr lang="en-US"/>
        </a:p>
      </dgm:t>
    </dgm:pt>
    <dgm:pt modelId="{F9F97087-3ECE-4CDE-8249-E84D04430F75}" type="sibTrans" cxnId="{98696E31-0D5C-4460-8D26-09F20A090274}">
      <dgm:prSet/>
      <dgm:spPr/>
      <dgm:t>
        <a:bodyPr/>
        <a:lstStyle/>
        <a:p>
          <a:endParaRPr lang="en-US"/>
        </a:p>
      </dgm:t>
    </dgm:pt>
    <dgm:pt modelId="{3CC7A3D2-6CD0-4CF9-A1CC-651D81045CCE}">
      <dgm:prSet/>
      <dgm:spPr/>
      <dgm:t>
        <a:bodyPr/>
        <a:lstStyle/>
        <a:p>
          <a:r>
            <a:rPr lang="en-US"/>
            <a:t>Once submitted, the user will receive a </a:t>
          </a:r>
          <a:r>
            <a:rPr lang="en-US" b="1"/>
            <a:t>confirmation notification</a:t>
          </a:r>
          <a:r>
            <a:rPr lang="en-US"/>
            <a:t> that their report has been received and is being processed.</a:t>
          </a:r>
        </a:p>
      </dgm:t>
    </dgm:pt>
    <dgm:pt modelId="{936925E3-CEF8-4630-A4B4-381E8C9AA14C}" type="parTrans" cxnId="{16E1C9DB-AB5B-4A92-9EC5-3C463804C03C}">
      <dgm:prSet/>
      <dgm:spPr/>
      <dgm:t>
        <a:bodyPr/>
        <a:lstStyle/>
        <a:p>
          <a:endParaRPr lang="en-US"/>
        </a:p>
      </dgm:t>
    </dgm:pt>
    <dgm:pt modelId="{7EFE076E-5BEE-4AA5-88AF-CB06EA518563}" type="sibTrans" cxnId="{16E1C9DB-AB5B-4A92-9EC5-3C463804C03C}">
      <dgm:prSet/>
      <dgm:spPr/>
      <dgm:t>
        <a:bodyPr/>
        <a:lstStyle/>
        <a:p>
          <a:endParaRPr lang="en-US"/>
        </a:p>
      </dgm:t>
    </dgm:pt>
    <dgm:pt modelId="{B28E5B2C-54A8-4375-BF53-3430E91E9DF1}" type="pres">
      <dgm:prSet presAssocID="{94FFF3B1-5C38-467F-9F4B-AB7083C82BCC}" presName="Name0" presStyleCnt="0">
        <dgm:presLayoutVars>
          <dgm:dir/>
          <dgm:animLvl val="lvl"/>
          <dgm:resizeHandles val="exact"/>
        </dgm:presLayoutVars>
      </dgm:prSet>
      <dgm:spPr/>
    </dgm:pt>
    <dgm:pt modelId="{3F7792B3-6CA1-4AE0-A15E-8EA7A7F8BC23}" type="pres">
      <dgm:prSet presAssocID="{6FEE564E-A530-4390-8BB2-76570B9E49B0}" presName="linNode" presStyleCnt="0"/>
      <dgm:spPr/>
    </dgm:pt>
    <dgm:pt modelId="{3C62C48C-3EA5-42E2-B409-690151806686}" type="pres">
      <dgm:prSet presAssocID="{6FEE564E-A530-4390-8BB2-76570B9E49B0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4333B52D-E171-4973-B4EB-FFC48FEB8541}" type="pres">
      <dgm:prSet presAssocID="{6FEE564E-A530-4390-8BB2-76570B9E49B0}" presName="descendantText" presStyleLbl="alignAccFollowNode1" presStyleIdx="0" presStyleCnt="5">
        <dgm:presLayoutVars>
          <dgm:bulletEnabled val="1"/>
        </dgm:presLayoutVars>
      </dgm:prSet>
      <dgm:spPr/>
    </dgm:pt>
    <dgm:pt modelId="{4DAE71F3-05C7-4F4E-A384-2C196BA43CE7}" type="pres">
      <dgm:prSet presAssocID="{111B0697-427A-472E-B2AA-3883FF69D584}" presName="sp" presStyleCnt="0"/>
      <dgm:spPr/>
    </dgm:pt>
    <dgm:pt modelId="{39749EC1-603C-4493-9205-DE368A81C89B}" type="pres">
      <dgm:prSet presAssocID="{0EB034CD-B8EF-454D-B681-366D31D38979}" presName="linNode" presStyleCnt="0"/>
      <dgm:spPr/>
    </dgm:pt>
    <dgm:pt modelId="{B06BA3D6-C059-4404-9EF0-C07BC4937293}" type="pres">
      <dgm:prSet presAssocID="{0EB034CD-B8EF-454D-B681-366D31D38979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FC11E62D-0412-4610-BC7B-05DA154B7EF9}" type="pres">
      <dgm:prSet presAssocID="{0EB034CD-B8EF-454D-B681-366D31D38979}" presName="descendantText" presStyleLbl="alignAccFollowNode1" presStyleIdx="1" presStyleCnt="5">
        <dgm:presLayoutVars>
          <dgm:bulletEnabled val="1"/>
        </dgm:presLayoutVars>
      </dgm:prSet>
      <dgm:spPr/>
    </dgm:pt>
    <dgm:pt modelId="{EED019BF-4F34-4D5F-B9AA-6F594EF0FBE4}" type="pres">
      <dgm:prSet presAssocID="{BCAFDC95-49E6-4E40-B18E-46529ED43CCD}" presName="sp" presStyleCnt="0"/>
      <dgm:spPr/>
    </dgm:pt>
    <dgm:pt modelId="{AB8B28A7-D46D-4EA9-9DD4-7BF1E97E4745}" type="pres">
      <dgm:prSet presAssocID="{35771C21-97D4-4BEF-8B39-8C0BCEA38DD6}" presName="linNode" presStyleCnt="0"/>
      <dgm:spPr/>
    </dgm:pt>
    <dgm:pt modelId="{3CDF3705-AEF4-4B52-A046-C24B23B86A27}" type="pres">
      <dgm:prSet presAssocID="{35771C21-97D4-4BEF-8B39-8C0BCEA38DD6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40207C87-70F0-4B58-82C0-D16BC5496EFC}" type="pres">
      <dgm:prSet presAssocID="{35771C21-97D4-4BEF-8B39-8C0BCEA38DD6}" presName="descendantText" presStyleLbl="alignAccFollowNode1" presStyleIdx="2" presStyleCnt="5">
        <dgm:presLayoutVars>
          <dgm:bulletEnabled val="1"/>
        </dgm:presLayoutVars>
      </dgm:prSet>
      <dgm:spPr/>
    </dgm:pt>
    <dgm:pt modelId="{33065481-B930-4769-9CFB-CD4A0285461D}" type="pres">
      <dgm:prSet presAssocID="{85658644-1C4E-4A16-ABA3-88B47DAC2B85}" presName="sp" presStyleCnt="0"/>
      <dgm:spPr/>
    </dgm:pt>
    <dgm:pt modelId="{AC86FF02-66CF-4AC1-8825-50E749394A9E}" type="pres">
      <dgm:prSet presAssocID="{87012197-34ED-469B-8C60-A4ED2FC17BA9}" presName="linNode" presStyleCnt="0"/>
      <dgm:spPr/>
    </dgm:pt>
    <dgm:pt modelId="{36985AF6-AC38-4558-A896-E6F5388E7001}" type="pres">
      <dgm:prSet presAssocID="{87012197-34ED-469B-8C60-A4ED2FC17BA9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FA5B33EF-7C1E-423B-871E-08286D5272C8}" type="pres">
      <dgm:prSet presAssocID="{87012197-34ED-469B-8C60-A4ED2FC17BA9}" presName="descendantText" presStyleLbl="alignAccFollowNode1" presStyleIdx="3" presStyleCnt="5">
        <dgm:presLayoutVars>
          <dgm:bulletEnabled val="1"/>
        </dgm:presLayoutVars>
      </dgm:prSet>
      <dgm:spPr/>
    </dgm:pt>
    <dgm:pt modelId="{1B4AD250-0AC4-4CE3-90C3-EB20635F6184}" type="pres">
      <dgm:prSet presAssocID="{67CD0989-6C76-4AA0-93A3-3A4FC20B4E2E}" presName="sp" presStyleCnt="0"/>
      <dgm:spPr/>
    </dgm:pt>
    <dgm:pt modelId="{7C89756A-18AB-4301-894F-5E741FECAF02}" type="pres">
      <dgm:prSet presAssocID="{DEF1B55D-99F3-4D02-B701-03FCD492A20D}" presName="linNode" presStyleCnt="0"/>
      <dgm:spPr/>
    </dgm:pt>
    <dgm:pt modelId="{0D1EE503-0E59-41D3-8AE3-7E5EDF703DF3}" type="pres">
      <dgm:prSet presAssocID="{DEF1B55D-99F3-4D02-B701-03FCD492A20D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DAB8919A-1C51-4B2F-8858-C0966C582E08}" type="pres">
      <dgm:prSet presAssocID="{DEF1B55D-99F3-4D02-B701-03FCD492A20D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98696E31-0D5C-4460-8D26-09F20A090274}" srcId="{94FFF3B1-5C38-467F-9F4B-AB7083C82BCC}" destId="{DEF1B55D-99F3-4D02-B701-03FCD492A20D}" srcOrd="4" destOrd="0" parTransId="{1E351EAD-C905-4578-9ABA-BB5B9362781E}" sibTransId="{F9F97087-3ECE-4CDE-8249-E84D04430F75}"/>
    <dgm:cxn modelId="{BC77B735-B3BD-4B42-8EE7-25E47CCF8005}" type="presOf" srcId="{296126F7-D6C3-45AF-9D98-E8EC898D539F}" destId="{40207C87-70F0-4B58-82C0-D16BC5496EFC}" srcOrd="0" destOrd="0" presId="urn:microsoft.com/office/officeart/2005/8/layout/vList5"/>
    <dgm:cxn modelId="{B28FD45B-CE75-4AB2-900F-CEF5DEA5B68C}" type="presOf" srcId="{3CC7A3D2-6CD0-4CF9-A1CC-651D81045CCE}" destId="{DAB8919A-1C51-4B2F-8858-C0966C582E08}" srcOrd="0" destOrd="0" presId="urn:microsoft.com/office/officeart/2005/8/layout/vList5"/>
    <dgm:cxn modelId="{DD12B25D-C28C-4532-BB8F-DA6F6A209704}" srcId="{87012197-34ED-469B-8C60-A4ED2FC17BA9}" destId="{5C3D6EB9-46C0-436C-A584-4482F022A1DE}" srcOrd="0" destOrd="0" parTransId="{38107017-1422-4C2A-BE9A-024C51862073}" sibTransId="{CF881A5B-1412-407A-B915-B1AF32841562}"/>
    <dgm:cxn modelId="{52022A4F-1007-408B-878C-601BA1A4298A}" type="presOf" srcId="{94AB00F5-5483-41A5-BD49-7BE8CC233924}" destId="{FC11E62D-0412-4610-BC7B-05DA154B7EF9}" srcOrd="0" destOrd="0" presId="urn:microsoft.com/office/officeart/2005/8/layout/vList5"/>
    <dgm:cxn modelId="{69289270-7906-43CB-9B28-8BC62FA9CAEB}" type="presOf" srcId="{DEF1B55D-99F3-4D02-B701-03FCD492A20D}" destId="{0D1EE503-0E59-41D3-8AE3-7E5EDF703DF3}" srcOrd="0" destOrd="0" presId="urn:microsoft.com/office/officeart/2005/8/layout/vList5"/>
    <dgm:cxn modelId="{14189A8E-5931-402E-9558-DA9B3BC5D3C1}" srcId="{35771C21-97D4-4BEF-8B39-8C0BCEA38DD6}" destId="{296126F7-D6C3-45AF-9D98-E8EC898D539F}" srcOrd="0" destOrd="0" parTransId="{36758D2E-19BE-4EA1-AFEE-3D0DD1367313}" sibTransId="{B1544EF6-2DCA-4375-B04B-A0E3838524CE}"/>
    <dgm:cxn modelId="{829F118F-3B57-42A0-BCEB-5A0996A2DC8C}" srcId="{94FFF3B1-5C38-467F-9F4B-AB7083C82BCC}" destId="{6FEE564E-A530-4390-8BB2-76570B9E49B0}" srcOrd="0" destOrd="0" parTransId="{B03DE5EE-7244-4D17-ACED-97EB779154FB}" sibTransId="{111B0697-427A-472E-B2AA-3883FF69D584}"/>
    <dgm:cxn modelId="{FD874590-C957-4234-98A6-6BB0E0032762}" srcId="{94FFF3B1-5C38-467F-9F4B-AB7083C82BCC}" destId="{35771C21-97D4-4BEF-8B39-8C0BCEA38DD6}" srcOrd="2" destOrd="0" parTransId="{6C39CEBC-A272-422B-A438-7C542DAAE8F2}" sibTransId="{85658644-1C4E-4A16-ABA3-88B47DAC2B85}"/>
    <dgm:cxn modelId="{CD2F8E93-8556-4CD3-A682-DDAB6E79B8F2}" type="presOf" srcId="{87012197-34ED-469B-8C60-A4ED2FC17BA9}" destId="{36985AF6-AC38-4558-A896-E6F5388E7001}" srcOrd="0" destOrd="0" presId="urn:microsoft.com/office/officeart/2005/8/layout/vList5"/>
    <dgm:cxn modelId="{9720F095-E773-49B2-BD8C-519BE11B997A}" type="presOf" srcId="{6FEE564E-A530-4390-8BB2-76570B9E49B0}" destId="{3C62C48C-3EA5-42E2-B409-690151806686}" srcOrd="0" destOrd="0" presId="urn:microsoft.com/office/officeart/2005/8/layout/vList5"/>
    <dgm:cxn modelId="{8E6A14A4-2926-4254-87ED-414E2ADEA108}" srcId="{6FEE564E-A530-4390-8BB2-76570B9E49B0}" destId="{87AB0363-CB4A-426E-B25C-BEEABD9A3A03}" srcOrd="0" destOrd="0" parTransId="{09C2F092-B63B-4661-8EF7-E8DE23A2839F}" sibTransId="{632F4DEF-2D58-422D-ADBB-A791D8DCC788}"/>
    <dgm:cxn modelId="{61A1E1A7-EDCE-4F03-ADFE-19AA1C0B6328}" srcId="{94FFF3B1-5C38-467F-9F4B-AB7083C82BCC}" destId="{87012197-34ED-469B-8C60-A4ED2FC17BA9}" srcOrd="3" destOrd="0" parTransId="{9A1B837D-C841-4C13-B09A-16EA019524C5}" sibTransId="{67CD0989-6C76-4AA0-93A3-3A4FC20B4E2E}"/>
    <dgm:cxn modelId="{4C6EF7B1-183F-4F25-9A94-54BDAF3061ED}" type="presOf" srcId="{87AB0363-CB4A-426E-B25C-BEEABD9A3A03}" destId="{4333B52D-E171-4973-B4EB-FFC48FEB8541}" srcOrd="0" destOrd="0" presId="urn:microsoft.com/office/officeart/2005/8/layout/vList5"/>
    <dgm:cxn modelId="{2B8B1CC4-F043-450F-BDC9-524758083823}" type="presOf" srcId="{5C3D6EB9-46C0-436C-A584-4482F022A1DE}" destId="{FA5B33EF-7C1E-423B-871E-08286D5272C8}" srcOrd="0" destOrd="0" presId="urn:microsoft.com/office/officeart/2005/8/layout/vList5"/>
    <dgm:cxn modelId="{BF0665CC-15DD-43AE-AE59-C819238FD091}" type="presOf" srcId="{0EB034CD-B8EF-454D-B681-366D31D38979}" destId="{B06BA3D6-C059-4404-9EF0-C07BC4937293}" srcOrd="0" destOrd="0" presId="urn:microsoft.com/office/officeart/2005/8/layout/vList5"/>
    <dgm:cxn modelId="{268617D8-94F9-44C0-BC1B-EE5A37F38552}" type="presOf" srcId="{94FFF3B1-5C38-467F-9F4B-AB7083C82BCC}" destId="{B28E5B2C-54A8-4375-BF53-3430E91E9DF1}" srcOrd="0" destOrd="0" presId="urn:microsoft.com/office/officeart/2005/8/layout/vList5"/>
    <dgm:cxn modelId="{16E1C9DB-AB5B-4A92-9EC5-3C463804C03C}" srcId="{DEF1B55D-99F3-4D02-B701-03FCD492A20D}" destId="{3CC7A3D2-6CD0-4CF9-A1CC-651D81045CCE}" srcOrd="0" destOrd="0" parTransId="{936925E3-CEF8-4630-A4B4-381E8C9AA14C}" sibTransId="{7EFE076E-5BEE-4AA5-88AF-CB06EA518563}"/>
    <dgm:cxn modelId="{3FC327E1-70F0-4010-A9E9-2361CFDF9CE0}" type="presOf" srcId="{35771C21-97D4-4BEF-8B39-8C0BCEA38DD6}" destId="{3CDF3705-AEF4-4B52-A046-C24B23B86A27}" srcOrd="0" destOrd="0" presId="urn:microsoft.com/office/officeart/2005/8/layout/vList5"/>
    <dgm:cxn modelId="{6C0C50E8-5C16-4D3D-9004-4A6C1B8AB13B}" srcId="{0EB034CD-B8EF-454D-B681-366D31D38979}" destId="{94AB00F5-5483-41A5-BD49-7BE8CC233924}" srcOrd="0" destOrd="0" parTransId="{FD6EB4AD-C594-41F6-8AB2-D5C26A545773}" sibTransId="{6BD01F52-DF97-4C90-A48C-553EC0156666}"/>
    <dgm:cxn modelId="{E203DEF0-B1CB-4070-82D0-E02459F43ABA}" srcId="{94FFF3B1-5C38-467F-9F4B-AB7083C82BCC}" destId="{0EB034CD-B8EF-454D-B681-366D31D38979}" srcOrd="1" destOrd="0" parTransId="{79AB5AFD-3C7B-4D53-BD37-EF5B8E207AAE}" sibTransId="{BCAFDC95-49E6-4E40-B18E-46529ED43CCD}"/>
    <dgm:cxn modelId="{C60A1246-1805-4812-AF0D-DED4201DB279}" type="presParOf" srcId="{B28E5B2C-54A8-4375-BF53-3430E91E9DF1}" destId="{3F7792B3-6CA1-4AE0-A15E-8EA7A7F8BC23}" srcOrd="0" destOrd="0" presId="urn:microsoft.com/office/officeart/2005/8/layout/vList5"/>
    <dgm:cxn modelId="{27CB6295-D317-43D0-B343-A55BC7C5347F}" type="presParOf" srcId="{3F7792B3-6CA1-4AE0-A15E-8EA7A7F8BC23}" destId="{3C62C48C-3EA5-42E2-B409-690151806686}" srcOrd="0" destOrd="0" presId="urn:microsoft.com/office/officeart/2005/8/layout/vList5"/>
    <dgm:cxn modelId="{D246F6D6-731A-4B07-93B5-91138103AEDC}" type="presParOf" srcId="{3F7792B3-6CA1-4AE0-A15E-8EA7A7F8BC23}" destId="{4333B52D-E171-4973-B4EB-FFC48FEB8541}" srcOrd="1" destOrd="0" presId="urn:microsoft.com/office/officeart/2005/8/layout/vList5"/>
    <dgm:cxn modelId="{45938D33-E2EE-492C-8F2F-C7B01A9053DF}" type="presParOf" srcId="{B28E5B2C-54A8-4375-BF53-3430E91E9DF1}" destId="{4DAE71F3-05C7-4F4E-A384-2C196BA43CE7}" srcOrd="1" destOrd="0" presId="urn:microsoft.com/office/officeart/2005/8/layout/vList5"/>
    <dgm:cxn modelId="{757778C2-AAD6-4E56-B319-2827CBB5FD46}" type="presParOf" srcId="{B28E5B2C-54A8-4375-BF53-3430E91E9DF1}" destId="{39749EC1-603C-4493-9205-DE368A81C89B}" srcOrd="2" destOrd="0" presId="urn:microsoft.com/office/officeart/2005/8/layout/vList5"/>
    <dgm:cxn modelId="{E4B2D2B3-022D-4B1B-90F0-425FA962B606}" type="presParOf" srcId="{39749EC1-603C-4493-9205-DE368A81C89B}" destId="{B06BA3D6-C059-4404-9EF0-C07BC4937293}" srcOrd="0" destOrd="0" presId="urn:microsoft.com/office/officeart/2005/8/layout/vList5"/>
    <dgm:cxn modelId="{61F13E2A-F399-44E0-9B6B-7E3D160FDE76}" type="presParOf" srcId="{39749EC1-603C-4493-9205-DE368A81C89B}" destId="{FC11E62D-0412-4610-BC7B-05DA154B7EF9}" srcOrd="1" destOrd="0" presId="urn:microsoft.com/office/officeart/2005/8/layout/vList5"/>
    <dgm:cxn modelId="{83991DD8-D40A-4A29-9B5F-B9FED2AE587C}" type="presParOf" srcId="{B28E5B2C-54A8-4375-BF53-3430E91E9DF1}" destId="{EED019BF-4F34-4D5F-B9AA-6F594EF0FBE4}" srcOrd="3" destOrd="0" presId="urn:microsoft.com/office/officeart/2005/8/layout/vList5"/>
    <dgm:cxn modelId="{DBB9149F-F25D-4DE9-8BB6-29E4C0E38D26}" type="presParOf" srcId="{B28E5B2C-54A8-4375-BF53-3430E91E9DF1}" destId="{AB8B28A7-D46D-4EA9-9DD4-7BF1E97E4745}" srcOrd="4" destOrd="0" presId="urn:microsoft.com/office/officeart/2005/8/layout/vList5"/>
    <dgm:cxn modelId="{5E67C0DD-78AF-4DEA-9196-BE48AB63DE5B}" type="presParOf" srcId="{AB8B28A7-D46D-4EA9-9DD4-7BF1E97E4745}" destId="{3CDF3705-AEF4-4B52-A046-C24B23B86A27}" srcOrd="0" destOrd="0" presId="urn:microsoft.com/office/officeart/2005/8/layout/vList5"/>
    <dgm:cxn modelId="{2BB71263-0FF9-4D3D-BBA6-B4C1ED7F1D40}" type="presParOf" srcId="{AB8B28A7-D46D-4EA9-9DD4-7BF1E97E4745}" destId="{40207C87-70F0-4B58-82C0-D16BC5496EFC}" srcOrd="1" destOrd="0" presId="urn:microsoft.com/office/officeart/2005/8/layout/vList5"/>
    <dgm:cxn modelId="{8C03185B-7A87-4F53-8935-83024E15CFA6}" type="presParOf" srcId="{B28E5B2C-54A8-4375-BF53-3430E91E9DF1}" destId="{33065481-B930-4769-9CFB-CD4A0285461D}" srcOrd="5" destOrd="0" presId="urn:microsoft.com/office/officeart/2005/8/layout/vList5"/>
    <dgm:cxn modelId="{C5F71AAC-385C-4E62-8B2E-520576296DFC}" type="presParOf" srcId="{B28E5B2C-54A8-4375-BF53-3430E91E9DF1}" destId="{AC86FF02-66CF-4AC1-8825-50E749394A9E}" srcOrd="6" destOrd="0" presId="urn:microsoft.com/office/officeart/2005/8/layout/vList5"/>
    <dgm:cxn modelId="{8E51DA16-7126-498C-ACBA-E2787E63BD50}" type="presParOf" srcId="{AC86FF02-66CF-4AC1-8825-50E749394A9E}" destId="{36985AF6-AC38-4558-A896-E6F5388E7001}" srcOrd="0" destOrd="0" presId="urn:microsoft.com/office/officeart/2005/8/layout/vList5"/>
    <dgm:cxn modelId="{54AEAB51-CD8E-4345-AB54-2D99D5E11EEE}" type="presParOf" srcId="{AC86FF02-66CF-4AC1-8825-50E749394A9E}" destId="{FA5B33EF-7C1E-423B-871E-08286D5272C8}" srcOrd="1" destOrd="0" presId="urn:microsoft.com/office/officeart/2005/8/layout/vList5"/>
    <dgm:cxn modelId="{44CF8568-D9AF-4E6F-A393-FEFA18081BEC}" type="presParOf" srcId="{B28E5B2C-54A8-4375-BF53-3430E91E9DF1}" destId="{1B4AD250-0AC4-4CE3-90C3-EB20635F6184}" srcOrd="7" destOrd="0" presId="urn:microsoft.com/office/officeart/2005/8/layout/vList5"/>
    <dgm:cxn modelId="{9A7C5E05-84E8-47B7-9450-2A7A942453AC}" type="presParOf" srcId="{B28E5B2C-54A8-4375-BF53-3430E91E9DF1}" destId="{7C89756A-18AB-4301-894F-5E741FECAF02}" srcOrd="8" destOrd="0" presId="urn:microsoft.com/office/officeart/2005/8/layout/vList5"/>
    <dgm:cxn modelId="{ACC6EE4A-ECF7-4CCD-BD60-B670E9E9EEB8}" type="presParOf" srcId="{7C89756A-18AB-4301-894F-5E741FECAF02}" destId="{0D1EE503-0E59-41D3-8AE3-7E5EDF703DF3}" srcOrd="0" destOrd="0" presId="urn:microsoft.com/office/officeart/2005/8/layout/vList5"/>
    <dgm:cxn modelId="{33804A21-EB1D-4522-A253-9EBDA7AAA1A0}" type="presParOf" srcId="{7C89756A-18AB-4301-894F-5E741FECAF02}" destId="{DAB8919A-1C51-4B2F-8858-C0966C582E0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DA090-6C7E-4520-B0F1-18CDEFE2AB88}">
      <dsp:nvSpPr>
        <dsp:cNvPr id="0" name=""/>
        <dsp:cNvSpPr/>
      </dsp:nvSpPr>
      <dsp:spPr>
        <a:xfrm>
          <a:off x="0" y="1819"/>
          <a:ext cx="100583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F56DFC2-761F-4694-BED5-928898C89214}">
      <dsp:nvSpPr>
        <dsp:cNvPr id="0" name=""/>
        <dsp:cNvSpPr/>
      </dsp:nvSpPr>
      <dsp:spPr>
        <a:xfrm>
          <a:off x="0" y="1819"/>
          <a:ext cx="10058399" cy="620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Large quantities of </a:t>
          </a:r>
          <a:r>
            <a:rPr lang="en-US" sz="1700" b="1" i="0" kern="1200" baseline="0"/>
            <a:t>edible food are wasted daily</a:t>
          </a:r>
          <a:r>
            <a:rPr lang="en-US" sz="1700" b="0" i="0" kern="1200" baseline="0"/>
            <a:t> by households, events, restaurants, and businesses.</a:t>
          </a:r>
          <a:endParaRPr lang="en-US" sz="1700" kern="1200"/>
        </a:p>
      </dsp:txBody>
      <dsp:txXfrm>
        <a:off x="0" y="1819"/>
        <a:ext cx="10058399" cy="620328"/>
      </dsp:txXfrm>
    </dsp:sp>
    <dsp:sp modelId="{737F1F72-A597-4140-A0F4-4C6E22D0F241}">
      <dsp:nvSpPr>
        <dsp:cNvPr id="0" name=""/>
        <dsp:cNvSpPr/>
      </dsp:nvSpPr>
      <dsp:spPr>
        <a:xfrm>
          <a:off x="0" y="622148"/>
          <a:ext cx="1005839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2EE2394-DDF7-4D4C-80D1-A68DCB6E0D63}">
      <dsp:nvSpPr>
        <dsp:cNvPr id="0" name=""/>
        <dsp:cNvSpPr/>
      </dsp:nvSpPr>
      <dsp:spPr>
        <a:xfrm>
          <a:off x="0" y="622148"/>
          <a:ext cx="10058399" cy="620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At the same time, </a:t>
          </a:r>
          <a:r>
            <a:rPr lang="en-US" sz="1700" b="1" i="0" kern="1200" baseline="0"/>
            <a:t>many people struggle with hunger and food insecurity</a:t>
          </a:r>
          <a:r>
            <a:rPr lang="en-US" sz="1700" b="0" i="0" kern="1200" baseline="0"/>
            <a:t>.</a:t>
          </a:r>
          <a:endParaRPr lang="en-US" sz="1700" kern="1200"/>
        </a:p>
      </dsp:txBody>
      <dsp:txXfrm>
        <a:off x="0" y="622148"/>
        <a:ext cx="10058399" cy="620328"/>
      </dsp:txXfrm>
    </dsp:sp>
    <dsp:sp modelId="{65EBA63E-4055-4124-8275-7D455EACF326}">
      <dsp:nvSpPr>
        <dsp:cNvPr id="0" name=""/>
        <dsp:cNvSpPr/>
      </dsp:nvSpPr>
      <dsp:spPr>
        <a:xfrm>
          <a:off x="0" y="1242477"/>
          <a:ext cx="1005839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C56815-44AF-400E-898D-D67D571068B8}">
      <dsp:nvSpPr>
        <dsp:cNvPr id="0" name=""/>
        <dsp:cNvSpPr/>
      </dsp:nvSpPr>
      <dsp:spPr>
        <a:xfrm>
          <a:off x="0" y="1242477"/>
          <a:ext cx="10058399" cy="620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There is </a:t>
          </a:r>
          <a:r>
            <a:rPr lang="en-US" sz="1700" b="1" i="0" kern="1200" baseline="0"/>
            <a:t>no centralized or accessible platform</a:t>
          </a:r>
          <a:r>
            <a:rPr lang="en-US" sz="1700" b="0" i="0" kern="1200" baseline="0"/>
            <a:t> to connect food donors with people in need.</a:t>
          </a:r>
          <a:endParaRPr lang="en-US" sz="1700" kern="1200"/>
        </a:p>
      </dsp:txBody>
      <dsp:txXfrm>
        <a:off x="0" y="1242477"/>
        <a:ext cx="10058399" cy="620328"/>
      </dsp:txXfrm>
    </dsp:sp>
    <dsp:sp modelId="{76403075-2A20-49FE-BDB5-E3B8D84ED64D}">
      <dsp:nvSpPr>
        <dsp:cNvPr id="0" name=""/>
        <dsp:cNvSpPr/>
      </dsp:nvSpPr>
      <dsp:spPr>
        <a:xfrm>
          <a:off x="0" y="1862806"/>
          <a:ext cx="1005839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3712DF-0EAC-437C-8688-4455124D7F6B}">
      <dsp:nvSpPr>
        <dsp:cNvPr id="0" name=""/>
        <dsp:cNvSpPr/>
      </dsp:nvSpPr>
      <dsp:spPr>
        <a:xfrm>
          <a:off x="0" y="1862806"/>
          <a:ext cx="10058399" cy="620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Lack of awareness and coordination</a:t>
          </a:r>
          <a:r>
            <a:rPr lang="en-US" sz="1700" b="0" i="0" kern="1200" baseline="0"/>
            <a:t> makes food donation inefficient and inconsistent.</a:t>
          </a:r>
          <a:endParaRPr lang="en-US" sz="1700" kern="1200"/>
        </a:p>
      </dsp:txBody>
      <dsp:txXfrm>
        <a:off x="0" y="1862806"/>
        <a:ext cx="10058399" cy="620328"/>
      </dsp:txXfrm>
    </dsp:sp>
    <dsp:sp modelId="{ADB94F55-8098-4371-A1BA-AC0FAA911635}">
      <dsp:nvSpPr>
        <dsp:cNvPr id="0" name=""/>
        <dsp:cNvSpPr/>
      </dsp:nvSpPr>
      <dsp:spPr>
        <a:xfrm>
          <a:off x="0" y="2483134"/>
          <a:ext cx="10058399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A1EFC9D-AD6E-41EE-AAA1-199C1F9444EE}">
      <dsp:nvSpPr>
        <dsp:cNvPr id="0" name=""/>
        <dsp:cNvSpPr/>
      </dsp:nvSpPr>
      <dsp:spPr>
        <a:xfrm>
          <a:off x="0" y="2483134"/>
          <a:ext cx="10058399" cy="620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Logistical challenges</a:t>
          </a:r>
          <a:r>
            <a:rPr lang="en-US" sz="1700" b="0" i="0" kern="1200" baseline="0"/>
            <a:t> prevent timely collection and distribution of surplus food.</a:t>
          </a:r>
          <a:endParaRPr lang="en-US" sz="1700" kern="1200"/>
        </a:p>
      </dsp:txBody>
      <dsp:txXfrm>
        <a:off x="0" y="2483134"/>
        <a:ext cx="10058399" cy="620328"/>
      </dsp:txXfrm>
    </dsp:sp>
    <dsp:sp modelId="{1A51B78C-17B5-4E26-8BE1-971C1B2AC2F0}">
      <dsp:nvSpPr>
        <dsp:cNvPr id="0" name=""/>
        <dsp:cNvSpPr/>
      </dsp:nvSpPr>
      <dsp:spPr>
        <a:xfrm>
          <a:off x="0" y="3103463"/>
          <a:ext cx="100583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C5E1EE-FAA2-499A-8C4A-7EA59C2ABC5A}">
      <dsp:nvSpPr>
        <dsp:cNvPr id="0" name=""/>
        <dsp:cNvSpPr/>
      </dsp:nvSpPr>
      <dsp:spPr>
        <a:xfrm>
          <a:off x="0" y="3103463"/>
          <a:ext cx="10058399" cy="620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This leads to </a:t>
          </a:r>
          <a:r>
            <a:rPr lang="en-US" sz="1700" b="1" i="0" kern="1200" baseline="0"/>
            <a:t>increased food wastage</a:t>
          </a:r>
          <a:r>
            <a:rPr lang="en-US" sz="1700" b="0" i="0" kern="1200" baseline="0"/>
            <a:t> while </a:t>
          </a:r>
          <a:r>
            <a:rPr lang="en-US" sz="1700" b="1" i="0" kern="1200" baseline="0"/>
            <a:t>hunger persists</a:t>
          </a:r>
          <a:r>
            <a:rPr lang="en-US" sz="1700" b="0" i="0" kern="1200" baseline="0"/>
            <a:t> in nearby communities.</a:t>
          </a:r>
          <a:endParaRPr lang="en-US" sz="1700" kern="1200"/>
        </a:p>
      </dsp:txBody>
      <dsp:txXfrm>
        <a:off x="0" y="3103463"/>
        <a:ext cx="10058399" cy="62032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18D5C-A5B7-4B37-A5DE-ED27EC4C3F31}">
      <dsp:nvSpPr>
        <dsp:cNvPr id="0" name=""/>
        <dsp:cNvSpPr/>
      </dsp:nvSpPr>
      <dsp:spPr>
        <a:xfrm>
          <a:off x="287043" y="985305"/>
          <a:ext cx="892125" cy="892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473C6D-DCEF-4BD6-B5F4-2BA645F40A29}">
      <dsp:nvSpPr>
        <dsp:cNvPr id="0" name=""/>
        <dsp:cNvSpPr/>
      </dsp:nvSpPr>
      <dsp:spPr>
        <a:xfrm>
          <a:off x="477168" y="1175430"/>
          <a:ext cx="511875" cy="51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69C15E-6D4F-4500-85DB-4506272A7DB4}">
      <dsp:nvSpPr>
        <dsp:cNvPr id="0" name=""/>
        <dsp:cNvSpPr/>
      </dsp:nvSpPr>
      <dsp:spPr>
        <a:xfrm>
          <a:off x="1856" y="2155306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Meal Mitra</a:t>
          </a:r>
          <a:r>
            <a:rPr lang="en-US" sz="1100" kern="1200"/>
            <a:t> simplifies </a:t>
          </a:r>
          <a:r>
            <a:rPr lang="en-US" sz="1100" b="1" kern="1200"/>
            <a:t>food donation</a:t>
          </a:r>
          <a:r>
            <a:rPr lang="en-US" sz="1100" kern="1200"/>
            <a:t> and </a:t>
          </a:r>
          <a:r>
            <a:rPr lang="en-US" sz="1100" b="1" kern="1200"/>
            <a:t>request</a:t>
          </a:r>
          <a:r>
            <a:rPr lang="en-US" sz="1100" kern="1200"/>
            <a:t> management.</a:t>
          </a:r>
        </a:p>
      </dsp:txBody>
      <dsp:txXfrm>
        <a:off x="1856" y="2155306"/>
        <a:ext cx="1462500" cy="585000"/>
      </dsp:txXfrm>
    </dsp:sp>
    <dsp:sp modelId="{87B74B25-06B0-4CF8-9399-1CDA4F72236D}">
      <dsp:nvSpPr>
        <dsp:cNvPr id="0" name=""/>
        <dsp:cNvSpPr/>
      </dsp:nvSpPr>
      <dsp:spPr>
        <a:xfrm>
          <a:off x="2005481" y="985305"/>
          <a:ext cx="892125" cy="892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0997C8-F9D8-4F50-8F08-19CC087AB531}">
      <dsp:nvSpPr>
        <dsp:cNvPr id="0" name=""/>
        <dsp:cNvSpPr/>
      </dsp:nvSpPr>
      <dsp:spPr>
        <a:xfrm>
          <a:off x="2195606" y="1175430"/>
          <a:ext cx="511875" cy="51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2678C-1C2B-4E55-A213-EE9C5EF3CA2B}">
      <dsp:nvSpPr>
        <dsp:cNvPr id="0" name=""/>
        <dsp:cNvSpPr/>
      </dsp:nvSpPr>
      <dsp:spPr>
        <a:xfrm>
          <a:off x="1720293" y="2155306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Provides an </a:t>
          </a:r>
          <a:r>
            <a:rPr lang="en-US" sz="1100" b="1" kern="1200"/>
            <a:t>easy-to-use interface</a:t>
          </a:r>
          <a:r>
            <a:rPr lang="en-US" sz="1100" kern="1200"/>
            <a:t> with real-time updates and notifications.</a:t>
          </a:r>
        </a:p>
      </dsp:txBody>
      <dsp:txXfrm>
        <a:off x="1720293" y="2155306"/>
        <a:ext cx="1462500" cy="585000"/>
      </dsp:txXfrm>
    </dsp:sp>
    <dsp:sp modelId="{6C3EF369-8437-423C-A89B-6C51389DF592}">
      <dsp:nvSpPr>
        <dsp:cNvPr id="0" name=""/>
        <dsp:cNvSpPr/>
      </dsp:nvSpPr>
      <dsp:spPr>
        <a:xfrm>
          <a:off x="3723918" y="985305"/>
          <a:ext cx="892125" cy="892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69E43-B8B2-48ED-B06E-DEBB5248A914}">
      <dsp:nvSpPr>
        <dsp:cNvPr id="0" name=""/>
        <dsp:cNvSpPr/>
      </dsp:nvSpPr>
      <dsp:spPr>
        <a:xfrm>
          <a:off x="3914043" y="1175430"/>
          <a:ext cx="511875" cy="51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D4CBF-F25C-4E77-8E36-65C1C040AA17}">
      <dsp:nvSpPr>
        <dsp:cNvPr id="0" name=""/>
        <dsp:cNvSpPr/>
      </dsp:nvSpPr>
      <dsp:spPr>
        <a:xfrm>
          <a:off x="3438731" y="2155306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AI chatbot</a:t>
          </a:r>
          <a:r>
            <a:rPr lang="en-US" sz="1100" kern="1200"/>
            <a:t> for support and </a:t>
          </a:r>
          <a:r>
            <a:rPr lang="en-US" sz="1100" b="1" kern="1200"/>
            <a:t>Twilio</a:t>
          </a:r>
          <a:r>
            <a:rPr lang="en-US" sz="1100" kern="1200"/>
            <a:t> for SMS notifications.</a:t>
          </a:r>
        </a:p>
      </dsp:txBody>
      <dsp:txXfrm>
        <a:off x="3438731" y="2155306"/>
        <a:ext cx="1462500" cy="585000"/>
      </dsp:txXfrm>
    </dsp:sp>
    <dsp:sp modelId="{3A54CB18-8EBD-4B93-B26E-7402CBAA595E}">
      <dsp:nvSpPr>
        <dsp:cNvPr id="0" name=""/>
        <dsp:cNvSpPr/>
      </dsp:nvSpPr>
      <dsp:spPr>
        <a:xfrm>
          <a:off x="5442356" y="985305"/>
          <a:ext cx="892125" cy="8921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C7AC6-419F-42E9-8B44-8FCE6F4DB28B}">
      <dsp:nvSpPr>
        <dsp:cNvPr id="0" name=""/>
        <dsp:cNvSpPr/>
      </dsp:nvSpPr>
      <dsp:spPr>
        <a:xfrm>
          <a:off x="5632481" y="1175430"/>
          <a:ext cx="511875" cy="5118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EEB9A-581D-4475-A26E-C9932EABF502}">
      <dsp:nvSpPr>
        <dsp:cNvPr id="0" name=""/>
        <dsp:cNvSpPr/>
      </dsp:nvSpPr>
      <dsp:spPr>
        <a:xfrm>
          <a:off x="5157168" y="2155306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Location-based services</a:t>
          </a:r>
          <a:r>
            <a:rPr lang="en-US" sz="1100" kern="1200"/>
            <a:t> for easy collection and donation.</a:t>
          </a:r>
        </a:p>
      </dsp:txBody>
      <dsp:txXfrm>
        <a:off x="5157168" y="2155306"/>
        <a:ext cx="1462500" cy="585000"/>
      </dsp:txXfrm>
    </dsp:sp>
    <dsp:sp modelId="{8F11F590-F6D9-49AE-92EC-293ECCAE56E7}">
      <dsp:nvSpPr>
        <dsp:cNvPr id="0" name=""/>
        <dsp:cNvSpPr/>
      </dsp:nvSpPr>
      <dsp:spPr>
        <a:xfrm>
          <a:off x="7160793" y="985305"/>
          <a:ext cx="892125" cy="8921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F09D3-17E6-4C0E-80B5-4AA8B2F97C87}">
      <dsp:nvSpPr>
        <dsp:cNvPr id="0" name=""/>
        <dsp:cNvSpPr/>
      </dsp:nvSpPr>
      <dsp:spPr>
        <a:xfrm>
          <a:off x="7350918" y="1175430"/>
          <a:ext cx="511875" cy="5118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20113-D372-4D3C-9CF9-9D68B83B9854}">
      <dsp:nvSpPr>
        <dsp:cNvPr id="0" name=""/>
        <dsp:cNvSpPr/>
      </dsp:nvSpPr>
      <dsp:spPr>
        <a:xfrm>
          <a:off x="6875606" y="2155306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Aims to </a:t>
          </a:r>
          <a:r>
            <a:rPr lang="en-US" sz="1100" b="1" kern="1200"/>
            <a:t>reduce food waste</a:t>
          </a:r>
          <a:r>
            <a:rPr lang="en-US" sz="1100" kern="1200"/>
            <a:t> and </a:t>
          </a:r>
          <a:r>
            <a:rPr lang="en-US" sz="1100" b="1" kern="1200"/>
            <a:t>alleviate hunger</a:t>
          </a:r>
          <a:r>
            <a:rPr lang="en-US" sz="1100" kern="1200"/>
            <a:t> in the community.</a:t>
          </a:r>
        </a:p>
      </dsp:txBody>
      <dsp:txXfrm>
        <a:off x="6875606" y="2155306"/>
        <a:ext cx="1462500" cy="585000"/>
      </dsp:txXfrm>
    </dsp:sp>
    <dsp:sp modelId="{923374E0-3D5A-4D3E-A420-9303F3AAFBC3}">
      <dsp:nvSpPr>
        <dsp:cNvPr id="0" name=""/>
        <dsp:cNvSpPr/>
      </dsp:nvSpPr>
      <dsp:spPr>
        <a:xfrm>
          <a:off x="8879231" y="985305"/>
          <a:ext cx="892125" cy="892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588DA6-9EAF-4FE6-A1D7-91EA84374F9F}">
      <dsp:nvSpPr>
        <dsp:cNvPr id="0" name=""/>
        <dsp:cNvSpPr/>
      </dsp:nvSpPr>
      <dsp:spPr>
        <a:xfrm>
          <a:off x="9069356" y="1175430"/>
          <a:ext cx="511875" cy="51187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9EF67C-E926-4BBE-8F29-D2CAD228465A}">
      <dsp:nvSpPr>
        <dsp:cNvPr id="0" name=""/>
        <dsp:cNvSpPr/>
      </dsp:nvSpPr>
      <dsp:spPr>
        <a:xfrm>
          <a:off x="8594043" y="2155306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Built with </a:t>
          </a:r>
          <a:r>
            <a:rPr lang="en-US" sz="1100" b="1" kern="1200"/>
            <a:t>MongoDB</a:t>
          </a:r>
          <a:r>
            <a:rPr lang="en-US" sz="1100" kern="1200"/>
            <a:t> for efficient data storage.</a:t>
          </a:r>
        </a:p>
      </dsp:txBody>
      <dsp:txXfrm>
        <a:off x="8594043" y="2155306"/>
        <a:ext cx="1462500" cy="58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DF4678-9EBF-4882-B1D1-3FCF37DB8B5A}">
      <dsp:nvSpPr>
        <dsp:cNvPr id="0" name=""/>
        <dsp:cNvSpPr/>
      </dsp:nvSpPr>
      <dsp:spPr>
        <a:xfrm>
          <a:off x="0" y="454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3B8C01D-8265-422A-91B6-6C49D7FD170B}">
      <dsp:nvSpPr>
        <dsp:cNvPr id="0" name=""/>
        <dsp:cNvSpPr/>
      </dsp:nvSpPr>
      <dsp:spPr>
        <a:xfrm>
          <a:off x="0" y="454"/>
          <a:ext cx="10058399" cy="53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Meal Mitra</a:t>
          </a:r>
          <a:r>
            <a:rPr lang="en-US" sz="1500" b="0" i="0" kern="1200" baseline="0"/>
            <a:t> provides a </a:t>
          </a:r>
          <a:r>
            <a:rPr lang="en-US" sz="1500" b="1" i="0" kern="1200" baseline="0"/>
            <a:t>centralized digital platform</a:t>
          </a:r>
          <a:r>
            <a:rPr lang="en-US" sz="1500" b="0" i="0" kern="1200" baseline="0"/>
            <a:t> where individuals and organizations can </a:t>
          </a:r>
          <a:r>
            <a:rPr lang="en-US" sz="1500" b="1" i="0" kern="1200" baseline="0"/>
            <a:t>donate or request food</a:t>
          </a:r>
          <a:r>
            <a:rPr lang="en-US" sz="1500" b="0" i="0" kern="1200" baseline="0"/>
            <a:t> easily.</a:t>
          </a:r>
          <a:endParaRPr lang="en-US" sz="1500" kern="1200"/>
        </a:p>
      </dsp:txBody>
      <dsp:txXfrm>
        <a:off x="0" y="454"/>
        <a:ext cx="10058399" cy="532100"/>
      </dsp:txXfrm>
    </dsp:sp>
    <dsp:sp modelId="{3DF4DA5D-AF0A-4663-BC22-78C0A7924B13}">
      <dsp:nvSpPr>
        <dsp:cNvPr id="0" name=""/>
        <dsp:cNvSpPr/>
      </dsp:nvSpPr>
      <dsp:spPr>
        <a:xfrm>
          <a:off x="0" y="532555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EE02341-5EA4-4138-9BE3-BF6AD0A68C8E}">
      <dsp:nvSpPr>
        <dsp:cNvPr id="0" name=""/>
        <dsp:cNvSpPr/>
      </dsp:nvSpPr>
      <dsp:spPr>
        <a:xfrm>
          <a:off x="0" y="532555"/>
          <a:ext cx="10058399" cy="53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Users can </a:t>
          </a:r>
          <a:r>
            <a:rPr lang="en-US" sz="1500" b="1" i="0" kern="1200" baseline="0"/>
            <a:t>quickly post available surplus food</a:t>
          </a:r>
          <a:r>
            <a:rPr lang="en-US" sz="1500" b="0" i="0" kern="1200" baseline="0"/>
            <a:t>, including details like quantity, location, and contact info.</a:t>
          </a:r>
          <a:endParaRPr lang="en-US" sz="1500" kern="1200"/>
        </a:p>
      </dsp:txBody>
      <dsp:txXfrm>
        <a:off x="0" y="532555"/>
        <a:ext cx="10058399" cy="532100"/>
      </dsp:txXfrm>
    </dsp:sp>
    <dsp:sp modelId="{4F5FF5E1-D654-4044-ADD9-39ABEBDBAD65}">
      <dsp:nvSpPr>
        <dsp:cNvPr id="0" name=""/>
        <dsp:cNvSpPr/>
      </dsp:nvSpPr>
      <dsp:spPr>
        <a:xfrm>
          <a:off x="0" y="1064655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D51E422-DE88-4726-9728-E62E842FC4A8}">
      <dsp:nvSpPr>
        <dsp:cNvPr id="0" name=""/>
        <dsp:cNvSpPr/>
      </dsp:nvSpPr>
      <dsp:spPr>
        <a:xfrm>
          <a:off x="0" y="1064655"/>
          <a:ext cx="10058399" cy="53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People in need can </a:t>
          </a:r>
          <a:r>
            <a:rPr lang="en-US" sz="1500" b="1" i="0" kern="1200" baseline="0"/>
            <a:t>browse nearby food donations</a:t>
          </a:r>
          <a:r>
            <a:rPr lang="en-US" sz="1500" b="0" i="0" kern="1200" baseline="0"/>
            <a:t> and connect with donors in real-time.</a:t>
          </a:r>
          <a:endParaRPr lang="en-US" sz="1500" kern="1200"/>
        </a:p>
      </dsp:txBody>
      <dsp:txXfrm>
        <a:off x="0" y="1064655"/>
        <a:ext cx="10058399" cy="532100"/>
      </dsp:txXfrm>
    </dsp:sp>
    <dsp:sp modelId="{E5A984F4-02DA-49D5-B23A-D9FBA8F37C11}">
      <dsp:nvSpPr>
        <dsp:cNvPr id="0" name=""/>
        <dsp:cNvSpPr/>
      </dsp:nvSpPr>
      <dsp:spPr>
        <a:xfrm>
          <a:off x="0" y="1596755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61AD1BE-EBA3-450D-806B-FD4EF76CE732}">
      <dsp:nvSpPr>
        <dsp:cNvPr id="0" name=""/>
        <dsp:cNvSpPr/>
      </dsp:nvSpPr>
      <dsp:spPr>
        <a:xfrm>
          <a:off x="0" y="1596755"/>
          <a:ext cx="10058399" cy="53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The platform promotes </a:t>
          </a:r>
          <a:r>
            <a:rPr lang="en-US" sz="1500" b="1" i="0" kern="1200" baseline="0"/>
            <a:t>community-driven food sharing</a:t>
          </a:r>
          <a:r>
            <a:rPr lang="en-US" sz="1500" b="0" i="0" kern="1200" baseline="0"/>
            <a:t>, reducing waste and helping the underprivileged.</a:t>
          </a:r>
          <a:endParaRPr lang="en-US" sz="1500" kern="1200"/>
        </a:p>
      </dsp:txBody>
      <dsp:txXfrm>
        <a:off x="0" y="1596755"/>
        <a:ext cx="10058399" cy="532100"/>
      </dsp:txXfrm>
    </dsp:sp>
    <dsp:sp modelId="{0B8FC740-CE46-4263-8528-ABCEFCE70A2E}">
      <dsp:nvSpPr>
        <dsp:cNvPr id="0" name=""/>
        <dsp:cNvSpPr/>
      </dsp:nvSpPr>
      <dsp:spPr>
        <a:xfrm>
          <a:off x="0" y="2128856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65718EF-D1FE-4C86-B21B-1764147F86EB}">
      <dsp:nvSpPr>
        <dsp:cNvPr id="0" name=""/>
        <dsp:cNvSpPr/>
      </dsp:nvSpPr>
      <dsp:spPr>
        <a:xfrm>
          <a:off x="0" y="2128856"/>
          <a:ext cx="10058399" cy="53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Built with a </a:t>
          </a:r>
          <a:r>
            <a:rPr lang="en-US" sz="1500" b="1" i="0" kern="1200" baseline="0"/>
            <a:t>user-friendly UI</a:t>
          </a:r>
          <a:r>
            <a:rPr lang="en-US" sz="1500" b="0" i="0" kern="1200" baseline="0"/>
            <a:t>, it ensures accessibility for all types of users.</a:t>
          </a:r>
          <a:endParaRPr lang="en-US" sz="1500" kern="1200"/>
        </a:p>
      </dsp:txBody>
      <dsp:txXfrm>
        <a:off x="0" y="2128856"/>
        <a:ext cx="10058399" cy="532100"/>
      </dsp:txXfrm>
    </dsp:sp>
    <dsp:sp modelId="{889C92DF-8DF9-4217-A8FE-9F0132CAE648}">
      <dsp:nvSpPr>
        <dsp:cNvPr id="0" name=""/>
        <dsp:cNvSpPr/>
      </dsp:nvSpPr>
      <dsp:spPr>
        <a:xfrm>
          <a:off x="0" y="2660956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E6650E-A6C0-4486-9928-10A3C14E550D}">
      <dsp:nvSpPr>
        <dsp:cNvPr id="0" name=""/>
        <dsp:cNvSpPr/>
      </dsp:nvSpPr>
      <dsp:spPr>
        <a:xfrm>
          <a:off x="0" y="2660956"/>
          <a:ext cx="10058399" cy="53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Utilizes </a:t>
          </a:r>
          <a:r>
            <a:rPr lang="en-US" sz="1500" b="1" i="0" kern="1200" baseline="0"/>
            <a:t>MongoDB for data management</a:t>
          </a:r>
          <a:r>
            <a:rPr lang="en-US" sz="1500" b="0" i="0" kern="1200" baseline="0"/>
            <a:t>, ensuring efficient and secure data handling.</a:t>
          </a:r>
          <a:endParaRPr lang="en-US" sz="1500" kern="1200"/>
        </a:p>
      </dsp:txBody>
      <dsp:txXfrm>
        <a:off x="0" y="2660956"/>
        <a:ext cx="10058399" cy="532100"/>
      </dsp:txXfrm>
    </dsp:sp>
    <dsp:sp modelId="{05C1281C-6D10-4C37-9B22-05C85C97EC1F}">
      <dsp:nvSpPr>
        <dsp:cNvPr id="0" name=""/>
        <dsp:cNvSpPr/>
      </dsp:nvSpPr>
      <dsp:spPr>
        <a:xfrm>
          <a:off x="0" y="3193056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D395EDA-B50A-47BE-B3CD-D3E8AD350B9B}">
      <dsp:nvSpPr>
        <dsp:cNvPr id="0" name=""/>
        <dsp:cNvSpPr/>
      </dsp:nvSpPr>
      <dsp:spPr>
        <a:xfrm>
          <a:off x="0" y="3193056"/>
          <a:ext cx="10058399" cy="53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Future plans include </a:t>
          </a:r>
          <a:r>
            <a:rPr lang="en-US" sz="1500" b="1" i="0" kern="1200" baseline="0"/>
            <a:t>mobile app integration</a:t>
          </a:r>
          <a:r>
            <a:rPr lang="en-US" sz="1500" b="0" i="0" kern="1200" baseline="0"/>
            <a:t>, </a:t>
          </a:r>
          <a:r>
            <a:rPr lang="en-US" sz="1500" b="1" i="0" kern="1200" baseline="0"/>
            <a:t>notifications</a:t>
          </a:r>
          <a:r>
            <a:rPr lang="en-US" sz="1500" b="0" i="0" kern="1200" baseline="0"/>
            <a:t>, and </a:t>
          </a:r>
          <a:r>
            <a:rPr lang="en-US" sz="1500" b="1" i="0" kern="1200" baseline="0"/>
            <a:t>pickup coordination features</a:t>
          </a:r>
          <a:r>
            <a:rPr lang="en-US" sz="1500" b="0" i="0" kern="1200" baseline="0"/>
            <a:t> to streamline the donation process.</a:t>
          </a:r>
          <a:endParaRPr lang="en-US" sz="1500" kern="1200"/>
        </a:p>
      </dsp:txBody>
      <dsp:txXfrm>
        <a:off x="0" y="3193056"/>
        <a:ext cx="10058399" cy="532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61888-5F2D-4541-A872-4602CCF1C78E}">
      <dsp:nvSpPr>
        <dsp:cNvPr id="0" name=""/>
        <dsp:cNvSpPr/>
      </dsp:nvSpPr>
      <dsp:spPr>
        <a:xfrm>
          <a:off x="344932" y="11252"/>
          <a:ext cx="812133" cy="8121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663B77-F3B9-49BC-BB26-C119C60DDFF0}">
      <dsp:nvSpPr>
        <dsp:cNvPr id="0" name=""/>
        <dsp:cNvSpPr/>
      </dsp:nvSpPr>
      <dsp:spPr>
        <a:xfrm>
          <a:off x="515480" y="181800"/>
          <a:ext cx="471037" cy="4710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24281-F7D3-4B66-AEA5-283FF2A6B6DC}">
      <dsp:nvSpPr>
        <dsp:cNvPr id="0" name=""/>
        <dsp:cNvSpPr/>
      </dsp:nvSpPr>
      <dsp:spPr>
        <a:xfrm>
          <a:off x="1331094" y="11252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 platform that </a:t>
          </a:r>
          <a:r>
            <a:rPr lang="en-US" sz="1200" b="1" kern="1200"/>
            <a:t>connects food donors with people in need</a:t>
          </a:r>
          <a:r>
            <a:rPr lang="en-US" sz="1200" kern="1200"/>
            <a:t> to reduce food wastage.</a:t>
          </a:r>
        </a:p>
      </dsp:txBody>
      <dsp:txXfrm>
        <a:off x="1331094" y="11252"/>
        <a:ext cx="1914313" cy="812133"/>
      </dsp:txXfrm>
    </dsp:sp>
    <dsp:sp modelId="{AA4FC3C1-436A-4FE8-8863-C99C98A72A78}">
      <dsp:nvSpPr>
        <dsp:cNvPr id="0" name=""/>
        <dsp:cNvSpPr/>
      </dsp:nvSpPr>
      <dsp:spPr>
        <a:xfrm>
          <a:off x="3578962" y="11252"/>
          <a:ext cx="812133" cy="8121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C103DE-FE27-4CC2-9AF3-37CF9BBE1B7A}">
      <dsp:nvSpPr>
        <dsp:cNvPr id="0" name=""/>
        <dsp:cNvSpPr/>
      </dsp:nvSpPr>
      <dsp:spPr>
        <a:xfrm>
          <a:off x="3749510" y="181800"/>
          <a:ext cx="471037" cy="4710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D7339-DCF5-4DBF-8A79-E2119F929006}">
      <dsp:nvSpPr>
        <dsp:cNvPr id="0" name=""/>
        <dsp:cNvSpPr/>
      </dsp:nvSpPr>
      <dsp:spPr>
        <a:xfrm>
          <a:off x="4565123" y="11252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Users can </a:t>
          </a:r>
          <a:r>
            <a:rPr lang="en-US" sz="1200" b="1" kern="1200"/>
            <a:t>donate</a:t>
          </a:r>
          <a:r>
            <a:rPr lang="en-US" sz="1200" kern="1200"/>
            <a:t> or </a:t>
          </a:r>
          <a:r>
            <a:rPr lang="en-US" sz="1200" b="1" kern="1200"/>
            <a:t>request food</a:t>
          </a:r>
          <a:r>
            <a:rPr lang="en-US" sz="1200" kern="1200"/>
            <a:t> through an easy-to-use interface.</a:t>
          </a:r>
        </a:p>
      </dsp:txBody>
      <dsp:txXfrm>
        <a:off x="4565123" y="11252"/>
        <a:ext cx="1914313" cy="812133"/>
      </dsp:txXfrm>
    </dsp:sp>
    <dsp:sp modelId="{277EC8C9-D3C8-4911-B094-89121D561371}">
      <dsp:nvSpPr>
        <dsp:cNvPr id="0" name=""/>
        <dsp:cNvSpPr/>
      </dsp:nvSpPr>
      <dsp:spPr>
        <a:xfrm>
          <a:off x="6812992" y="11252"/>
          <a:ext cx="812133" cy="8121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4E453-3572-4FDB-B9B5-ECC41AAA24E1}">
      <dsp:nvSpPr>
        <dsp:cNvPr id="0" name=""/>
        <dsp:cNvSpPr/>
      </dsp:nvSpPr>
      <dsp:spPr>
        <a:xfrm>
          <a:off x="6983540" y="181800"/>
          <a:ext cx="471037" cy="4710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703C0-83C3-4FE5-B307-6213FB176667}">
      <dsp:nvSpPr>
        <dsp:cNvPr id="0" name=""/>
        <dsp:cNvSpPr/>
      </dsp:nvSpPr>
      <dsp:spPr>
        <a:xfrm>
          <a:off x="7799153" y="11252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Aims to solve the problem of </a:t>
          </a:r>
          <a:r>
            <a:rPr lang="en-US" sz="1200" b="1" kern="1200"/>
            <a:t>food surplus and hunger</a:t>
          </a:r>
          <a:r>
            <a:rPr lang="en-US" sz="1200" kern="1200"/>
            <a:t> through community sharing.</a:t>
          </a:r>
        </a:p>
      </dsp:txBody>
      <dsp:txXfrm>
        <a:off x="7799153" y="11252"/>
        <a:ext cx="1914313" cy="812133"/>
      </dsp:txXfrm>
    </dsp:sp>
    <dsp:sp modelId="{2EC0FB7F-93F7-4317-8D05-093F244FD00A}">
      <dsp:nvSpPr>
        <dsp:cNvPr id="0" name=""/>
        <dsp:cNvSpPr/>
      </dsp:nvSpPr>
      <dsp:spPr>
        <a:xfrm>
          <a:off x="344932" y="1456739"/>
          <a:ext cx="812133" cy="8121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82CE5-6DFB-4F83-9995-5E0DE27F1211}">
      <dsp:nvSpPr>
        <dsp:cNvPr id="0" name=""/>
        <dsp:cNvSpPr/>
      </dsp:nvSpPr>
      <dsp:spPr>
        <a:xfrm>
          <a:off x="515480" y="1627287"/>
          <a:ext cx="471037" cy="4710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8D30D-7C96-489D-A9E8-3ED95A835269}">
      <dsp:nvSpPr>
        <dsp:cNvPr id="0" name=""/>
        <dsp:cNvSpPr/>
      </dsp:nvSpPr>
      <dsp:spPr>
        <a:xfrm>
          <a:off x="1331094" y="1456739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Developed as a </a:t>
          </a:r>
          <a:r>
            <a:rPr lang="en-US" sz="1200" b="1" kern="1200"/>
            <a:t>web application</a:t>
          </a:r>
          <a:r>
            <a:rPr lang="en-US" sz="1200" kern="1200"/>
            <a:t> with a plan to expand into a </a:t>
          </a:r>
          <a:r>
            <a:rPr lang="en-US" sz="1200" b="1" kern="1200"/>
            <a:t>Flutter-based mobile app</a:t>
          </a:r>
          <a:r>
            <a:rPr lang="en-US" sz="1200" kern="1200"/>
            <a:t>.</a:t>
          </a:r>
        </a:p>
      </dsp:txBody>
      <dsp:txXfrm>
        <a:off x="1331094" y="1456739"/>
        <a:ext cx="1914313" cy="812133"/>
      </dsp:txXfrm>
    </dsp:sp>
    <dsp:sp modelId="{CE2DB1F2-3165-4A87-B48E-9B3ADF9C41CB}">
      <dsp:nvSpPr>
        <dsp:cNvPr id="0" name=""/>
        <dsp:cNvSpPr/>
      </dsp:nvSpPr>
      <dsp:spPr>
        <a:xfrm>
          <a:off x="3578962" y="1456739"/>
          <a:ext cx="812133" cy="8121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75348-9BF8-469E-80CE-7D73D010DD7D}">
      <dsp:nvSpPr>
        <dsp:cNvPr id="0" name=""/>
        <dsp:cNvSpPr/>
      </dsp:nvSpPr>
      <dsp:spPr>
        <a:xfrm>
          <a:off x="3749510" y="1627287"/>
          <a:ext cx="471037" cy="4710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9EE43C-0787-4E92-A0E4-7A836B274C79}">
      <dsp:nvSpPr>
        <dsp:cNvPr id="0" name=""/>
        <dsp:cNvSpPr/>
      </dsp:nvSpPr>
      <dsp:spPr>
        <a:xfrm>
          <a:off x="4565123" y="1456739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Uses </a:t>
          </a:r>
          <a:r>
            <a:rPr lang="en-US" sz="1200" b="1" kern="1200"/>
            <a:t>MongoDB</a:t>
          </a:r>
          <a:r>
            <a:rPr lang="en-US" sz="1200" kern="1200"/>
            <a:t> as the backend database for storing and managing food listings.</a:t>
          </a:r>
        </a:p>
      </dsp:txBody>
      <dsp:txXfrm>
        <a:off x="4565123" y="1456739"/>
        <a:ext cx="1914313" cy="812133"/>
      </dsp:txXfrm>
    </dsp:sp>
    <dsp:sp modelId="{43F0D726-9E42-4D0F-9B89-81A110113AD5}">
      <dsp:nvSpPr>
        <dsp:cNvPr id="0" name=""/>
        <dsp:cNvSpPr/>
      </dsp:nvSpPr>
      <dsp:spPr>
        <a:xfrm>
          <a:off x="6812992" y="1456739"/>
          <a:ext cx="812133" cy="8121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06844-A620-40B0-996E-718F405012B0}">
      <dsp:nvSpPr>
        <dsp:cNvPr id="0" name=""/>
        <dsp:cNvSpPr/>
      </dsp:nvSpPr>
      <dsp:spPr>
        <a:xfrm>
          <a:off x="6983540" y="1627287"/>
          <a:ext cx="471037" cy="47103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977B0-F258-4D26-B75E-77580BF945A0}">
      <dsp:nvSpPr>
        <dsp:cNvPr id="0" name=""/>
        <dsp:cNvSpPr/>
      </dsp:nvSpPr>
      <dsp:spPr>
        <a:xfrm>
          <a:off x="7799153" y="1456739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Allows real-time posting of food availability with </a:t>
          </a:r>
          <a:r>
            <a:rPr lang="en-US" sz="1200" b="1" kern="1200"/>
            <a:t>location and contact details</a:t>
          </a:r>
          <a:r>
            <a:rPr lang="en-US" sz="1200" kern="1200"/>
            <a:t>.</a:t>
          </a:r>
        </a:p>
      </dsp:txBody>
      <dsp:txXfrm>
        <a:off x="7799153" y="1456739"/>
        <a:ext cx="1914313" cy="812133"/>
      </dsp:txXfrm>
    </dsp:sp>
    <dsp:sp modelId="{1762F5F3-4D65-4AD5-933A-5D61FB65D41A}">
      <dsp:nvSpPr>
        <dsp:cNvPr id="0" name=""/>
        <dsp:cNvSpPr/>
      </dsp:nvSpPr>
      <dsp:spPr>
        <a:xfrm>
          <a:off x="344932" y="2902226"/>
          <a:ext cx="812133" cy="8121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BD37A-7FBA-4702-8DE1-9A5076B728C3}">
      <dsp:nvSpPr>
        <dsp:cNvPr id="0" name=""/>
        <dsp:cNvSpPr/>
      </dsp:nvSpPr>
      <dsp:spPr>
        <a:xfrm>
          <a:off x="515480" y="3072774"/>
          <a:ext cx="471037" cy="47103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D1252-2496-4E07-98F4-FB519005075B}">
      <dsp:nvSpPr>
        <dsp:cNvPr id="0" name=""/>
        <dsp:cNvSpPr/>
      </dsp:nvSpPr>
      <dsp:spPr>
        <a:xfrm>
          <a:off x="1331094" y="2902226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Promotes </a:t>
          </a:r>
          <a:r>
            <a:rPr lang="en-US" sz="1200" b="1" kern="1200"/>
            <a:t>social responsibility, sustainability, and community support</a:t>
          </a:r>
          <a:r>
            <a:rPr lang="en-US" sz="1200" kern="1200"/>
            <a:t>.</a:t>
          </a:r>
        </a:p>
      </dsp:txBody>
      <dsp:txXfrm>
        <a:off x="1331094" y="2902226"/>
        <a:ext cx="1914313" cy="812133"/>
      </dsp:txXfrm>
    </dsp:sp>
    <dsp:sp modelId="{F4D8A36F-8960-4F76-98B2-BB70DC3D9998}">
      <dsp:nvSpPr>
        <dsp:cNvPr id="0" name=""/>
        <dsp:cNvSpPr/>
      </dsp:nvSpPr>
      <dsp:spPr>
        <a:xfrm>
          <a:off x="3578962" y="2902226"/>
          <a:ext cx="812133" cy="8121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0445F7-4BCB-41CB-A3E9-0344E8ED7168}">
      <dsp:nvSpPr>
        <dsp:cNvPr id="0" name=""/>
        <dsp:cNvSpPr/>
      </dsp:nvSpPr>
      <dsp:spPr>
        <a:xfrm>
          <a:off x="3749510" y="3072774"/>
          <a:ext cx="471037" cy="471037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1BCC3-1614-4E79-9C60-32C48456EA81}">
      <dsp:nvSpPr>
        <dsp:cNvPr id="0" name=""/>
        <dsp:cNvSpPr/>
      </dsp:nvSpPr>
      <dsp:spPr>
        <a:xfrm>
          <a:off x="4565123" y="2902226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Helps make sure </a:t>
          </a:r>
          <a:r>
            <a:rPr lang="en-US" sz="1200" b="1" kern="1200" dirty="0"/>
            <a:t>excess food is not wasted </a:t>
          </a:r>
          <a:r>
            <a:rPr lang="en-US" sz="1200" kern="1200" dirty="0"/>
            <a:t>, but reaches those who truly need it.</a:t>
          </a:r>
        </a:p>
      </dsp:txBody>
      <dsp:txXfrm>
        <a:off x="4565123" y="2902226"/>
        <a:ext cx="1914313" cy="8121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E67EB-B8BD-4D31-99E9-B2DEC192B69A}">
      <dsp:nvSpPr>
        <dsp:cNvPr id="0" name=""/>
        <dsp:cNvSpPr/>
      </dsp:nvSpPr>
      <dsp:spPr>
        <a:xfrm>
          <a:off x="0" y="330079"/>
          <a:ext cx="5906181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385" tIns="249936" rIns="45838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HTML</a:t>
          </a:r>
          <a:r>
            <a:rPr lang="en-US" sz="1200" kern="1200"/>
            <a:t>: For the structure of the website.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CSS</a:t>
          </a:r>
          <a:r>
            <a:rPr lang="en-US" sz="1200" kern="1200"/>
            <a:t>: For styling and layout.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JavaScript</a:t>
          </a:r>
          <a:r>
            <a:rPr lang="en-US" sz="1200" kern="1200"/>
            <a:t>: For dynamic interactions and adding functionality to the website.</a:t>
          </a:r>
        </a:p>
      </dsp:txBody>
      <dsp:txXfrm>
        <a:off x="0" y="330079"/>
        <a:ext cx="5906181" cy="1058400"/>
      </dsp:txXfrm>
    </dsp:sp>
    <dsp:sp modelId="{7EF301DD-88F5-40DC-B4E7-7DDE5203324F}">
      <dsp:nvSpPr>
        <dsp:cNvPr id="0" name=""/>
        <dsp:cNvSpPr/>
      </dsp:nvSpPr>
      <dsp:spPr>
        <a:xfrm>
          <a:off x="295309" y="152959"/>
          <a:ext cx="4134326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Frontend</a:t>
          </a:r>
          <a:endParaRPr lang="en-US" sz="1200" kern="1200"/>
        </a:p>
      </dsp:txBody>
      <dsp:txXfrm>
        <a:off x="312602" y="170252"/>
        <a:ext cx="4099740" cy="319654"/>
      </dsp:txXfrm>
    </dsp:sp>
    <dsp:sp modelId="{A699C00C-B147-4708-87B8-69D185C4A5B0}">
      <dsp:nvSpPr>
        <dsp:cNvPr id="0" name=""/>
        <dsp:cNvSpPr/>
      </dsp:nvSpPr>
      <dsp:spPr>
        <a:xfrm>
          <a:off x="0" y="1630398"/>
          <a:ext cx="5906181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385" tIns="249936" rIns="45838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MongoDB</a:t>
          </a:r>
          <a:r>
            <a:rPr lang="en-US" sz="1200" kern="1200"/>
            <a:t>: A </a:t>
          </a:r>
          <a:r>
            <a:rPr lang="en-US" sz="1200" b="1" kern="1200"/>
            <a:t>NoSQL database</a:t>
          </a:r>
          <a:r>
            <a:rPr lang="en-US" sz="1200" kern="1200"/>
            <a:t> used to store user data, food donation details, and other information.</a:t>
          </a:r>
        </a:p>
      </dsp:txBody>
      <dsp:txXfrm>
        <a:off x="0" y="1630398"/>
        <a:ext cx="5906181" cy="680400"/>
      </dsp:txXfrm>
    </dsp:sp>
    <dsp:sp modelId="{0006221B-37DB-4C10-8333-328E2E001385}">
      <dsp:nvSpPr>
        <dsp:cNvPr id="0" name=""/>
        <dsp:cNvSpPr/>
      </dsp:nvSpPr>
      <dsp:spPr>
        <a:xfrm>
          <a:off x="295309" y="1453279"/>
          <a:ext cx="4134326" cy="354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Database</a:t>
          </a:r>
          <a:endParaRPr lang="en-US" sz="1200" kern="1200"/>
        </a:p>
      </dsp:txBody>
      <dsp:txXfrm>
        <a:off x="312602" y="1470572"/>
        <a:ext cx="4099740" cy="319654"/>
      </dsp:txXfrm>
    </dsp:sp>
    <dsp:sp modelId="{A83560F6-E318-445C-BB2A-AE09AFBE5899}">
      <dsp:nvSpPr>
        <dsp:cNvPr id="0" name=""/>
        <dsp:cNvSpPr/>
      </dsp:nvSpPr>
      <dsp:spPr>
        <a:xfrm>
          <a:off x="0" y="2552719"/>
          <a:ext cx="5906181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385" tIns="249936" rIns="45838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An </a:t>
          </a:r>
          <a:r>
            <a:rPr lang="en-US" sz="1200" b="1" kern="1200"/>
            <a:t>AI-powered chatbot</a:t>
          </a:r>
          <a:r>
            <a:rPr lang="en-US" sz="1200" kern="1200"/>
            <a:t> integrated to assist users with real-time queries and guide them through the donation process.</a:t>
          </a:r>
        </a:p>
      </dsp:txBody>
      <dsp:txXfrm>
        <a:off x="0" y="2552719"/>
        <a:ext cx="5906181" cy="680400"/>
      </dsp:txXfrm>
    </dsp:sp>
    <dsp:sp modelId="{6CFAC287-BBBD-4253-8019-2659A188A485}">
      <dsp:nvSpPr>
        <dsp:cNvPr id="0" name=""/>
        <dsp:cNvSpPr/>
      </dsp:nvSpPr>
      <dsp:spPr>
        <a:xfrm>
          <a:off x="295309" y="2375599"/>
          <a:ext cx="4134326" cy="3542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AI Chatbot</a:t>
          </a:r>
          <a:endParaRPr lang="en-US" sz="1200" kern="1200"/>
        </a:p>
      </dsp:txBody>
      <dsp:txXfrm>
        <a:off x="312602" y="2392892"/>
        <a:ext cx="4099740" cy="319654"/>
      </dsp:txXfrm>
    </dsp:sp>
    <dsp:sp modelId="{9EB4D35B-D723-4336-AE3C-3A76D62BAF14}">
      <dsp:nvSpPr>
        <dsp:cNvPr id="0" name=""/>
        <dsp:cNvSpPr/>
      </dsp:nvSpPr>
      <dsp:spPr>
        <a:xfrm>
          <a:off x="0" y="3475039"/>
          <a:ext cx="5906181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385" tIns="249936" rIns="45838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Twilio</a:t>
          </a:r>
          <a:r>
            <a:rPr lang="en-US" sz="1200" kern="1200"/>
            <a:t>: For sending </a:t>
          </a:r>
          <a:r>
            <a:rPr lang="en-US" sz="1200" b="1" kern="1200"/>
            <a:t>automated SMS messages</a:t>
          </a:r>
          <a:r>
            <a:rPr lang="en-US" sz="1200" kern="1200"/>
            <a:t> to users, notifying them of updates related to their donations.</a:t>
          </a:r>
        </a:p>
      </dsp:txBody>
      <dsp:txXfrm>
        <a:off x="0" y="3475039"/>
        <a:ext cx="5906181" cy="680400"/>
      </dsp:txXfrm>
    </dsp:sp>
    <dsp:sp modelId="{A08AD2F1-5D4A-4201-8EFB-22CB3B8FCFAF}">
      <dsp:nvSpPr>
        <dsp:cNvPr id="0" name=""/>
        <dsp:cNvSpPr/>
      </dsp:nvSpPr>
      <dsp:spPr>
        <a:xfrm>
          <a:off x="295309" y="3297919"/>
          <a:ext cx="4134326" cy="3542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Communication</a:t>
          </a:r>
          <a:endParaRPr lang="en-US" sz="1200" kern="1200"/>
        </a:p>
      </dsp:txBody>
      <dsp:txXfrm>
        <a:off x="312602" y="3315212"/>
        <a:ext cx="4099740" cy="319654"/>
      </dsp:txXfrm>
    </dsp:sp>
    <dsp:sp modelId="{1F568548-9F05-4B2D-9474-13F2C44078AE}">
      <dsp:nvSpPr>
        <dsp:cNvPr id="0" name=""/>
        <dsp:cNvSpPr/>
      </dsp:nvSpPr>
      <dsp:spPr>
        <a:xfrm>
          <a:off x="0" y="4397359"/>
          <a:ext cx="5906181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385" tIns="249936" rIns="458385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VS Code</a:t>
          </a:r>
          <a:r>
            <a:rPr lang="en-US" sz="1200" kern="1200"/>
            <a:t>: For </a:t>
          </a:r>
          <a:r>
            <a:rPr lang="en-US" sz="1200" b="1" kern="1200"/>
            <a:t>writing and editing code</a:t>
          </a:r>
          <a:r>
            <a:rPr lang="en-US" sz="1200" kern="1200"/>
            <a:t> efficiently with various extensions for HTML, CSS, JavaScript, and MongoDB.</a:t>
          </a:r>
        </a:p>
      </dsp:txBody>
      <dsp:txXfrm>
        <a:off x="0" y="4397359"/>
        <a:ext cx="5906181" cy="680400"/>
      </dsp:txXfrm>
    </dsp:sp>
    <dsp:sp modelId="{5337EA4B-A6E7-438B-9ABA-C1A5B395A33B}">
      <dsp:nvSpPr>
        <dsp:cNvPr id="0" name=""/>
        <dsp:cNvSpPr/>
      </dsp:nvSpPr>
      <dsp:spPr>
        <a:xfrm>
          <a:off x="295309" y="4220239"/>
          <a:ext cx="4134326" cy="354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Code Editor</a:t>
          </a:r>
          <a:endParaRPr lang="en-US" sz="1200" kern="1200"/>
        </a:p>
      </dsp:txBody>
      <dsp:txXfrm>
        <a:off x="312602" y="4237532"/>
        <a:ext cx="4099740" cy="3196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64341-02C8-4B77-B3AE-0A4597B81815}">
      <dsp:nvSpPr>
        <dsp:cNvPr id="0" name=""/>
        <dsp:cNvSpPr/>
      </dsp:nvSpPr>
      <dsp:spPr>
        <a:xfrm>
          <a:off x="1962514" y="440673"/>
          <a:ext cx="3401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125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23308" y="484537"/>
        <a:ext cx="18536" cy="3710"/>
      </dsp:txXfrm>
    </dsp:sp>
    <dsp:sp modelId="{335DA948-075D-4917-95C9-F65BB14162EA}">
      <dsp:nvSpPr>
        <dsp:cNvPr id="0" name=""/>
        <dsp:cNvSpPr/>
      </dsp:nvSpPr>
      <dsp:spPr>
        <a:xfrm>
          <a:off x="352464" y="2838"/>
          <a:ext cx="1611849" cy="9671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982" tIns="82905" rIns="78982" bIns="8290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Visit Website</a:t>
          </a:r>
          <a:r>
            <a:rPr lang="en-US" sz="1200" b="0" i="0" kern="1200" baseline="0"/>
            <a:t>: Open </a:t>
          </a:r>
          <a:r>
            <a:rPr lang="en-US" sz="1200" b="1" i="0" kern="1200" baseline="0"/>
            <a:t>Meal Mitra</a:t>
          </a:r>
          <a:r>
            <a:rPr lang="en-US" sz="1200" b="0" i="0" kern="1200" baseline="0"/>
            <a:t> website.</a:t>
          </a:r>
          <a:endParaRPr lang="en-US" sz="1200" kern="1200"/>
        </a:p>
      </dsp:txBody>
      <dsp:txXfrm>
        <a:off x="352464" y="2838"/>
        <a:ext cx="1611849" cy="967109"/>
      </dsp:txXfrm>
    </dsp:sp>
    <dsp:sp modelId="{A2243A2E-884C-4DCD-A3F2-C7FC9E5C8CBD}">
      <dsp:nvSpPr>
        <dsp:cNvPr id="0" name=""/>
        <dsp:cNvSpPr/>
      </dsp:nvSpPr>
      <dsp:spPr>
        <a:xfrm>
          <a:off x="3945088" y="440673"/>
          <a:ext cx="3401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125" y="45720"/>
              </a:lnTo>
            </a:path>
          </a:pathLst>
        </a:custGeom>
        <a:noFill/>
        <a:ln w="6350" cap="flat" cmpd="sng" algn="ctr">
          <a:solidFill>
            <a:schemeClr val="accent5">
              <a:hueOff val="-1663624"/>
              <a:satOff val="-2576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05883" y="484537"/>
        <a:ext cx="18536" cy="3710"/>
      </dsp:txXfrm>
    </dsp:sp>
    <dsp:sp modelId="{6F136F7C-A10C-4D0D-B052-029D73A69E8E}">
      <dsp:nvSpPr>
        <dsp:cNvPr id="0" name=""/>
        <dsp:cNvSpPr/>
      </dsp:nvSpPr>
      <dsp:spPr>
        <a:xfrm>
          <a:off x="2335039" y="2838"/>
          <a:ext cx="1611849" cy="967109"/>
        </a:xfrm>
        <a:prstGeom prst="rect">
          <a:avLst/>
        </a:prstGeom>
        <a:solidFill>
          <a:schemeClr val="accent5">
            <a:hueOff val="-1425964"/>
            <a:satOff val="-2208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982" tIns="82905" rIns="78982" bIns="8290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Go to Donate Section</a:t>
          </a:r>
          <a:r>
            <a:rPr lang="en-US" sz="1200" b="0" i="0" kern="1200" baseline="0"/>
            <a:t>: Navigate to the </a:t>
          </a:r>
          <a:r>
            <a:rPr lang="en-US" sz="1200" b="1" i="0" kern="1200" baseline="0"/>
            <a:t>“Donate Food”</a:t>
          </a:r>
          <a:r>
            <a:rPr lang="en-US" sz="1200" b="0" i="0" kern="1200" baseline="0"/>
            <a:t> section.</a:t>
          </a:r>
          <a:endParaRPr lang="en-US" sz="1200" kern="1200"/>
        </a:p>
      </dsp:txBody>
      <dsp:txXfrm>
        <a:off x="2335039" y="2838"/>
        <a:ext cx="1611849" cy="967109"/>
      </dsp:txXfrm>
    </dsp:sp>
    <dsp:sp modelId="{9A506558-2BC1-4627-90AE-34B35C2B79AD}">
      <dsp:nvSpPr>
        <dsp:cNvPr id="0" name=""/>
        <dsp:cNvSpPr/>
      </dsp:nvSpPr>
      <dsp:spPr>
        <a:xfrm>
          <a:off x="1158389" y="968147"/>
          <a:ext cx="3965149" cy="340125"/>
        </a:xfrm>
        <a:custGeom>
          <a:avLst/>
          <a:gdLst/>
          <a:ahLst/>
          <a:cxnLst/>
          <a:rect l="0" t="0" r="0" b="0"/>
          <a:pathLst>
            <a:path>
              <a:moveTo>
                <a:pt x="3965149" y="0"/>
              </a:moveTo>
              <a:lnTo>
                <a:pt x="3965149" y="187162"/>
              </a:lnTo>
              <a:lnTo>
                <a:pt x="0" y="187162"/>
              </a:lnTo>
              <a:lnTo>
                <a:pt x="0" y="340125"/>
              </a:lnTo>
            </a:path>
          </a:pathLst>
        </a:custGeom>
        <a:noFill/>
        <a:ln w="6350" cap="flat" cmpd="sng" algn="ctr">
          <a:solidFill>
            <a:schemeClr val="accent5">
              <a:hueOff val="-3327248"/>
              <a:satOff val="-5151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41402" y="1136355"/>
        <a:ext cx="199122" cy="3710"/>
      </dsp:txXfrm>
    </dsp:sp>
    <dsp:sp modelId="{87EDAFBB-5E07-4B79-8287-F34B969AE51F}">
      <dsp:nvSpPr>
        <dsp:cNvPr id="0" name=""/>
        <dsp:cNvSpPr/>
      </dsp:nvSpPr>
      <dsp:spPr>
        <a:xfrm>
          <a:off x="4317613" y="2838"/>
          <a:ext cx="1611849" cy="967109"/>
        </a:xfrm>
        <a:prstGeom prst="rect">
          <a:avLst/>
        </a:prstGeom>
        <a:solidFill>
          <a:schemeClr val="accent5">
            <a:hueOff val="-2851927"/>
            <a:satOff val="-4415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982" tIns="82905" rIns="78982" bIns="8290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Fill Details</a:t>
          </a:r>
          <a:r>
            <a:rPr lang="en-US" sz="1200" b="0" i="0" kern="1200" baseline="0"/>
            <a:t>:</a:t>
          </a:r>
          <a:endParaRPr lang="en-US" sz="1200" kern="1200"/>
        </a:p>
      </dsp:txBody>
      <dsp:txXfrm>
        <a:off x="4317613" y="2838"/>
        <a:ext cx="1611849" cy="967109"/>
      </dsp:txXfrm>
    </dsp:sp>
    <dsp:sp modelId="{EA921331-0351-4891-9CF5-FB823087D685}">
      <dsp:nvSpPr>
        <dsp:cNvPr id="0" name=""/>
        <dsp:cNvSpPr/>
      </dsp:nvSpPr>
      <dsp:spPr>
        <a:xfrm>
          <a:off x="1962514" y="1778508"/>
          <a:ext cx="3401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125" y="45720"/>
              </a:lnTo>
            </a:path>
          </a:pathLst>
        </a:custGeom>
        <a:noFill/>
        <a:ln w="6350" cap="flat" cmpd="sng" algn="ctr">
          <a:solidFill>
            <a:schemeClr val="accent5">
              <a:hueOff val="-4990872"/>
              <a:satOff val="-7727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23308" y="1822372"/>
        <a:ext cx="18536" cy="3710"/>
      </dsp:txXfrm>
    </dsp:sp>
    <dsp:sp modelId="{43CA0862-CACE-4D3F-9A6D-3A0DF763CDA2}">
      <dsp:nvSpPr>
        <dsp:cNvPr id="0" name=""/>
        <dsp:cNvSpPr/>
      </dsp:nvSpPr>
      <dsp:spPr>
        <a:xfrm>
          <a:off x="352464" y="1340673"/>
          <a:ext cx="1611849" cy="967109"/>
        </a:xfrm>
        <a:prstGeom prst="rect">
          <a:avLst/>
        </a:prstGeom>
        <a:solidFill>
          <a:schemeClr val="accent5">
            <a:hueOff val="-4277891"/>
            <a:satOff val="-6623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982" tIns="82905" rIns="78982" bIns="8290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Name</a:t>
          </a:r>
          <a:r>
            <a:rPr lang="en-US" sz="1200" b="0" i="0" kern="1200" baseline="0"/>
            <a:t>, </a:t>
          </a:r>
          <a:r>
            <a:rPr lang="en-US" sz="1200" b="1" i="0" kern="1200" baseline="0"/>
            <a:t>Email</a:t>
          </a:r>
          <a:r>
            <a:rPr lang="en-US" sz="1200" b="0" i="0" kern="1200" baseline="0"/>
            <a:t>, </a:t>
          </a:r>
          <a:r>
            <a:rPr lang="en-US" sz="1200" b="1" i="0" kern="1200" baseline="0"/>
            <a:t>Mobile Number</a:t>
          </a:r>
          <a:endParaRPr lang="en-US" sz="1200" kern="1200"/>
        </a:p>
      </dsp:txBody>
      <dsp:txXfrm>
        <a:off x="352464" y="1340673"/>
        <a:ext cx="1611849" cy="967109"/>
      </dsp:txXfrm>
    </dsp:sp>
    <dsp:sp modelId="{F81CC457-B9C0-4B68-9657-4AB042A1BB73}">
      <dsp:nvSpPr>
        <dsp:cNvPr id="0" name=""/>
        <dsp:cNvSpPr/>
      </dsp:nvSpPr>
      <dsp:spPr>
        <a:xfrm>
          <a:off x="3945088" y="1778508"/>
          <a:ext cx="3401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125" y="45720"/>
              </a:lnTo>
            </a:path>
          </a:pathLst>
        </a:custGeom>
        <a:noFill/>
        <a:ln w="6350" cap="flat" cmpd="sng" algn="ctr">
          <a:solidFill>
            <a:schemeClr val="accent5">
              <a:hueOff val="-6654497"/>
              <a:satOff val="-10303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05883" y="1822372"/>
        <a:ext cx="18536" cy="3710"/>
      </dsp:txXfrm>
    </dsp:sp>
    <dsp:sp modelId="{F1ED941A-1474-422D-ACB2-80452604C3ED}">
      <dsp:nvSpPr>
        <dsp:cNvPr id="0" name=""/>
        <dsp:cNvSpPr/>
      </dsp:nvSpPr>
      <dsp:spPr>
        <a:xfrm>
          <a:off x="2335039" y="1340673"/>
          <a:ext cx="1611849" cy="967109"/>
        </a:xfrm>
        <a:prstGeom prst="rect">
          <a:avLst/>
        </a:prstGeom>
        <a:solidFill>
          <a:schemeClr val="accent5">
            <a:hueOff val="-5703854"/>
            <a:satOff val="-8831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982" tIns="82905" rIns="78982" bIns="8290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Food Type</a:t>
          </a:r>
          <a:r>
            <a:rPr lang="en-US" sz="1200" b="0" i="0" kern="1200" baseline="0"/>
            <a:t>, </a:t>
          </a:r>
          <a:r>
            <a:rPr lang="en-US" sz="1200" b="1" i="0" kern="1200" baseline="0"/>
            <a:t>Quantity</a:t>
          </a:r>
          <a:r>
            <a:rPr lang="en-US" sz="1200" b="0" i="0" kern="1200" baseline="0"/>
            <a:t>, </a:t>
          </a:r>
          <a:r>
            <a:rPr lang="en-US" sz="1200" b="1" i="0" kern="1200" baseline="0"/>
            <a:t>Expiry Date</a:t>
          </a:r>
          <a:endParaRPr lang="en-US" sz="1200" kern="1200"/>
        </a:p>
      </dsp:txBody>
      <dsp:txXfrm>
        <a:off x="2335039" y="1340673"/>
        <a:ext cx="1611849" cy="967109"/>
      </dsp:txXfrm>
    </dsp:sp>
    <dsp:sp modelId="{567452D9-C4C3-4614-88CF-E3B75BF26745}">
      <dsp:nvSpPr>
        <dsp:cNvPr id="0" name=""/>
        <dsp:cNvSpPr/>
      </dsp:nvSpPr>
      <dsp:spPr>
        <a:xfrm>
          <a:off x="1158389" y="2305982"/>
          <a:ext cx="3965149" cy="340125"/>
        </a:xfrm>
        <a:custGeom>
          <a:avLst/>
          <a:gdLst/>
          <a:ahLst/>
          <a:cxnLst/>
          <a:rect l="0" t="0" r="0" b="0"/>
          <a:pathLst>
            <a:path>
              <a:moveTo>
                <a:pt x="3965149" y="0"/>
              </a:moveTo>
              <a:lnTo>
                <a:pt x="3965149" y="187162"/>
              </a:lnTo>
              <a:lnTo>
                <a:pt x="0" y="187162"/>
              </a:lnTo>
              <a:lnTo>
                <a:pt x="0" y="340125"/>
              </a:lnTo>
            </a:path>
          </a:pathLst>
        </a:custGeom>
        <a:noFill/>
        <a:ln w="6350" cap="flat" cmpd="sng" algn="ctr">
          <a:solidFill>
            <a:schemeClr val="accent5">
              <a:hueOff val="-8318121"/>
              <a:satOff val="-12878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41402" y="2474190"/>
        <a:ext cx="199122" cy="3710"/>
      </dsp:txXfrm>
    </dsp:sp>
    <dsp:sp modelId="{F14849B0-C928-4584-AF8F-3A596B164409}">
      <dsp:nvSpPr>
        <dsp:cNvPr id="0" name=""/>
        <dsp:cNvSpPr/>
      </dsp:nvSpPr>
      <dsp:spPr>
        <a:xfrm>
          <a:off x="4317613" y="1340673"/>
          <a:ext cx="1611849" cy="967109"/>
        </a:xfrm>
        <a:prstGeom prst="rect">
          <a:avLst/>
        </a:prstGeom>
        <a:solidFill>
          <a:schemeClr val="accent5">
            <a:hueOff val="-7129818"/>
            <a:satOff val="-11039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982" tIns="82905" rIns="78982" bIns="8290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Pickup Location</a:t>
          </a:r>
          <a:r>
            <a:rPr lang="en-US" sz="1200" b="0" i="0" kern="1200" baseline="0"/>
            <a:t> and </a:t>
          </a:r>
          <a:r>
            <a:rPr lang="en-US" sz="1200" b="1" i="0" kern="1200" baseline="0"/>
            <a:t>Time</a:t>
          </a:r>
          <a:endParaRPr lang="en-US" sz="1200" kern="1200"/>
        </a:p>
      </dsp:txBody>
      <dsp:txXfrm>
        <a:off x="4317613" y="1340673"/>
        <a:ext cx="1611849" cy="967109"/>
      </dsp:txXfrm>
    </dsp:sp>
    <dsp:sp modelId="{B93BF1C7-6C11-4556-85A6-908C93BB3957}">
      <dsp:nvSpPr>
        <dsp:cNvPr id="0" name=""/>
        <dsp:cNvSpPr/>
      </dsp:nvSpPr>
      <dsp:spPr>
        <a:xfrm>
          <a:off x="1962514" y="3116342"/>
          <a:ext cx="3401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125" y="45720"/>
              </a:lnTo>
            </a:path>
          </a:pathLst>
        </a:custGeom>
        <a:noFill/>
        <a:ln w="6350" cap="flat" cmpd="sng" algn="ctr">
          <a:solidFill>
            <a:schemeClr val="accent5">
              <a:hueOff val="-9981745"/>
              <a:satOff val="-15454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23308" y="3160207"/>
        <a:ext cx="18536" cy="3710"/>
      </dsp:txXfrm>
    </dsp:sp>
    <dsp:sp modelId="{120FA1BC-670D-41CF-88A4-82E8F449DE82}">
      <dsp:nvSpPr>
        <dsp:cNvPr id="0" name=""/>
        <dsp:cNvSpPr/>
      </dsp:nvSpPr>
      <dsp:spPr>
        <a:xfrm>
          <a:off x="352464" y="2678508"/>
          <a:ext cx="1611849" cy="967109"/>
        </a:xfrm>
        <a:prstGeom prst="rect">
          <a:avLst/>
        </a:prstGeom>
        <a:solidFill>
          <a:schemeClr val="accent5">
            <a:hueOff val="-8555782"/>
            <a:satOff val="-13246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982" tIns="82905" rIns="78982" bIns="8290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Submit Donation</a:t>
          </a:r>
          <a:r>
            <a:rPr lang="en-US" sz="1200" b="0" i="0" kern="1200" baseline="0"/>
            <a:t>: Click </a:t>
          </a:r>
          <a:r>
            <a:rPr lang="en-US" sz="1200" b="1" i="0" kern="1200" baseline="0"/>
            <a:t>“Submit Donation”</a:t>
          </a:r>
          <a:r>
            <a:rPr lang="en-US" sz="1200" b="0" i="0" kern="1200" baseline="0"/>
            <a:t> to post.</a:t>
          </a:r>
          <a:endParaRPr lang="en-US" sz="1200" kern="1200"/>
        </a:p>
      </dsp:txBody>
      <dsp:txXfrm>
        <a:off x="352464" y="2678508"/>
        <a:ext cx="1611849" cy="967109"/>
      </dsp:txXfrm>
    </dsp:sp>
    <dsp:sp modelId="{9C5AE930-7F8B-4FFD-8BCA-9C893C676BE3}">
      <dsp:nvSpPr>
        <dsp:cNvPr id="0" name=""/>
        <dsp:cNvSpPr/>
      </dsp:nvSpPr>
      <dsp:spPr>
        <a:xfrm>
          <a:off x="2335039" y="2678508"/>
          <a:ext cx="1611849" cy="967109"/>
        </a:xfrm>
        <a:prstGeom prst="rect">
          <a:avLst/>
        </a:prstGeom>
        <a:solidFill>
          <a:schemeClr val="accent5">
            <a:hueOff val="-9981745"/>
            <a:satOff val="-15454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982" tIns="82905" rIns="78982" bIns="8290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View Donations</a:t>
          </a:r>
          <a:r>
            <a:rPr lang="en-US" sz="1200" b="0" i="0" kern="1200" baseline="0"/>
            <a:t>: The donation appears in the </a:t>
          </a:r>
          <a:r>
            <a:rPr lang="en-US" sz="1200" b="1" i="0" kern="1200" baseline="0"/>
            <a:t>“View Donations”</a:t>
          </a:r>
          <a:r>
            <a:rPr lang="en-US" sz="1200" b="0" i="0" kern="1200" baseline="0"/>
            <a:t> section.</a:t>
          </a:r>
          <a:endParaRPr lang="en-US" sz="1200" kern="1200"/>
        </a:p>
      </dsp:txBody>
      <dsp:txXfrm>
        <a:off x="2335039" y="2678508"/>
        <a:ext cx="1611849" cy="9671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31422-CD1D-4DDB-B454-84B44ECDB996}">
      <dsp:nvSpPr>
        <dsp:cNvPr id="0" name=""/>
        <dsp:cNvSpPr/>
      </dsp:nvSpPr>
      <dsp:spPr>
        <a:xfrm>
          <a:off x="1815818" y="1026194"/>
          <a:ext cx="3863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6917" y="45719"/>
              </a:lnTo>
            </a:path>
            <a:path>
              <a:moveTo>
                <a:pt x="239427" y="45719"/>
              </a:moveTo>
              <a:lnTo>
                <a:pt x="38634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1</a:t>
          </a:r>
        </a:p>
      </dsp:txBody>
      <dsp:txXfrm>
        <a:off x="1962735" y="1000643"/>
        <a:ext cx="92509" cy="142542"/>
      </dsp:txXfrm>
    </dsp:sp>
    <dsp:sp modelId="{5B57458E-DDC5-4C07-9A4E-47B22FFE11AB}">
      <dsp:nvSpPr>
        <dsp:cNvPr id="0" name=""/>
        <dsp:cNvSpPr/>
      </dsp:nvSpPr>
      <dsp:spPr>
        <a:xfrm>
          <a:off x="4815" y="528074"/>
          <a:ext cx="1812802" cy="10876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829" tIns="93241" rIns="88829" bIns="9324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Go to “Need Food” Section</a:t>
          </a:r>
          <a:r>
            <a:rPr lang="en-US" sz="1300" b="0" i="0" kern="1200" baseline="0"/>
            <a:t>: Navigate to the </a:t>
          </a:r>
          <a:r>
            <a:rPr lang="en-US" sz="1300" b="1" i="0" kern="1200" baseline="0"/>
            <a:t>“Need Food”</a:t>
          </a:r>
          <a:r>
            <a:rPr lang="en-US" sz="1300" b="0" i="0" kern="1200" baseline="0"/>
            <a:t> section on the website.</a:t>
          </a:r>
          <a:endParaRPr lang="en-US" sz="1300" kern="1200"/>
        </a:p>
      </dsp:txBody>
      <dsp:txXfrm>
        <a:off x="4815" y="528074"/>
        <a:ext cx="1812802" cy="1087681"/>
      </dsp:txXfrm>
    </dsp:sp>
    <dsp:sp modelId="{2B307A55-D639-4101-95A2-42AFC7853756}">
      <dsp:nvSpPr>
        <dsp:cNvPr id="0" name=""/>
        <dsp:cNvSpPr/>
      </dsp:nvSpPr>
      <dsp:spPr>
        <a:xfrm>
          <a:off x="4045565" y="1026194"/>
          <a:ext cx="3863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3334" y="45719"/>
              </a:lnTo>
            </a:path>
            <a:path>
              <a:moveTo>
                <a:pt x="243010" y="45719"/>
              </a:moveTo>
              <a:lnTo>
                <a:pt x="38634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2</a:t>
          </a:r>
        </a:p>
      </dsp:txBody>
      <dsp:txXfrm>
        <a:off x="4188899" y="1000643"/>
        <a:ext cx="99675" cy="142542"/>
      </dsp:txXfrm>
    </dsp:sp>
    <dsp:sp modelId="{B2041D27-E1A9-4560-A63E-B40706CE178C}">
      <dsp:nvSpPr>
        <dsp:cNvPr id="0" name=""/>
        <dsp:cNvSpPr/>
      </dsp:nvSpPr>
      <dsp:spPr>
        <a:xfrm>
          <a:off x="2234562" y="528074"/>
          <a:ext cx="1812802" cy="10876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829" tIns="93241" rIns="88829" bIns="9324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Fill Details</a:t>
          </a:r>
          <a:r>
            <a:rPr lang="en-US" sz="1300" b="0" i="0" kern="1200" baseline="0"/>
            <a:t>:</a:t>
          </a:r>
          <a:endParaRPr lang="en-US" sz="1300" kern="1200"/>
        </a:p>
      </dsp:txBody>
      <dsp:txXfrm>
        <a:off x="2234562" y="528074"/>
        <a:ext cx="1812802" cy="1087681"/>
      </dsp:txXfrm>
    </dsp:sp>
    <dsp:sp modelId="{5DAFE885-ED02-4F52-8760-492D6E83580B}">
      <dsp:nvSpPr>
        <dsp:cNvPr id="0" name=""/>
        <dsp:cNvSpPr/>
      </dsp:nvSpPr>
      <dsp:spPr>
        <a:xfrm>
          <a:off x="911216" y="1613955"/>
          <a:ext cx="4459494" cy="386344"/>
        </a:xfrm>
        <a:custGeom>
          <a:avLst/>
          <a:gdLst/>
          <a:ahLst/>
          <a:cxnLst/>
          <a:rect l="0" t="0" r="0" b="0"/>
          <a:pathLst>
            <a:path>
              <a:moveTo>
                <a:pt x="4459494" y="0"/>
              </a:moveTo>
              <a:lnTo>
                <a:pt x="4459494" y="210272"/>
              </a:lnTo>
              <a:lnTo>
                <a:pt x="0" y="210272"/>
              </a:lnTo>
              <a:lnTo>
                <a:pt x="0" y="386344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3</a:t>
          </a:r>
        </a:p>
      </dsp:txBody>
      <dsp:txXfrm>
        <a:off x="3028990" y="1735856"/>
        <a:ext cx="223947" cy="142542"/>
      </dsp:txXfrm>
    </dsp:sp>
    <dsp:sp modelId="{40948F04-C65E-48A9-99B4-AFC328641E4E}">
      <dsp:nvSpPr>
        <dsp:cNvPr id="0" name=""/>
        <dsp:cNvSpPr/>
      </dsp:nvSpPr>
      <dsp:spPr>
        <a:xfrm>
          <a:off x="4464309" y="528074"/>
          <a:ext cx="1812802" cy="10876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829" tIns="93241" rIns="88829" bIns="9324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Food Type</a:t>
          </a:r>
          <a:r>
            <a:rPr lang="en-US" sz="1300" b="0" i="0" kern="1200" baseline="0"/>
            <a:t>, </a:t>
          </a:r>
          <a:r>
            <a:rPr lang="en-US" sz="1300" b="1" i="0" kern="1200" baseline="0"/>
            <a:t>Quantity</a:t>
          </a:r>
          <a:r>
            <a:rPr lang="en-US" sz="1300" b="0" i="0" kern="1200" baseline="0"/>
            <a:t>, </a:t>
          </a:r>
          <a:r>
            <a:rPr lang="en-US" sz="1300" b="1" i="0" kern="1200" baseline="0"/>
            <a:t>Expiry Date</a:t>
          </a:r>
          <a:endParaRPr lang="en-US" sz="1300" kern="1200"/>
        </a:p>
      </dsp:txBody>
      <dsp:txXfrm>
        <a:off x="4464309" y="528074"/>
        <a:ext cx="1812802" cy="1087681"/>
      </dsp:txXfrm>
    </dsp:sp>
    <dsp:sp modelId="{A739BDB4-FDDD-40E8-9FB7-9B4BEBD88D50}">
      <dsp:nvSpPr>
        <dsp:cNvPr id="0" name=""/>
        <dsp:cNvSpPr/>
      </dsp:nvSpPr>
      <dsp:spPr>
        <a:xfrm>
          <a:off x="1815818" y="2530821"/>
          <a:ext cx="3863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3334" y="45719"/>
              </a:lnTo>
            </a:path>
            <a:path>
              <a:moveTo>
                <a:pt x="243010" y="45719"/>
              </a:moveTo>
              <a:lnTo>
                <a:pt x="38634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4</a:t>
          </a:r>
        </a:p>
      </dsp:txBody>
      <dsp:txXfrm>
        <a:off x="1959152" y="2505269"/>
        <a:ext cx="99675" cy="142542"/>
      </dsp:txXfrm>
    </dsp:sp>
    <dsp:sp modelId="{696E6627-E51A-4ADF-B008-3776D6013662}">
      <dsp:nvSpPr>
        <dsp:cNvPr id="0" name=""/>
        <dsp:cNvSpPr/>
      </dsp:nvSpPr>
      <dsp:spPr>
        <a:xfrm>
          <a:off x="4815" y="2032700"/>
          <a:ext cx="1812802" cy="10876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829" tIns="93241" rIns="88829" bIns="9324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Name</a:t>
          </a:r>
          <a:r>
            <a:rPr lang="en-US" sz="1300" b="0" i="0" kern="1200" baseline="0"/>
            <a:t>, </a:t>
          </a:r>
          <a:r>
            <a:rPr lang="en-US" sz="1300" b="1" i="0" kern="1200" baseline="0"/>
            <a:t>Mobile Number</a:t>
          </a:r>
          <a:r>
            <a:rPr lang="en-US" sz="1300" b="0" i="0" kern="1200" baseline="0"/>
            <a:t>, </a:t>
          </a:r>
          <a:r>
            <a:rPr lang="en-US" sz="1300" b="1" i="0" kern="1200" baseline="0"/>
            <a:t>Location</a:t>
          </a:r>
          <a:endParaRPr lang="en-US" sz="1300" kern="1200"/>
        </a:p>
      </dsp:txBody>
      <dsp:txXfrm>
        <a:off x="4815" y="2032700"/>
        <a:ext cx="1812802" cy="1087681"/>
      </dsp:txXfrm>
    </dsp:sp>
    <dsp:sp modelId="{4F26DBBF-1E77-4465-AA9E-470512875A47}">
      <dsp:nvSpPr>
        <dsp:cNvPr id="0" name=""/>
        <dsp:cNvSpPr/>
      </dsp:nvSpPr>
      <dsp:spPr>
        <a:xfrm>
          <a:off x="4045565" y="2530821"/>
          <a:ext cx="3863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3334" y="45719"/>
              </a:lnTo>
            </a:path>
            <a:path>
              <a:moveTo>
                <a:pt x="243010" y="45719"/>
              </a:moveTo>
              <a:lnTo>
                <a:pt x="38634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5</a:t>
          </a:r>
        </a:p>
      </dsp:txBody>
      <dsp:txXfrm>
        <a:off x="4188899" y="2505269"/>
        <a:ext cx="99675" cy="142542"/>
      </dsp:txXfrm>
    </dsp:sp>
    <dsp:sp modelId="{AD57777E-1A11-43AC-A196-CE74ADEDE706}">
      <dsp:nvSpPr>
        <dsp:cNvPr id="0" name=""/>
        <dsp:cNvSpPr/>
      </dsp:nvSpPr>
      <dsp:spPr>
        <a:xfrm>
          <a:off x="2234562" y="2032700"/>
          <a:ext cx="1812802" cy="10876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829" tIns="93241" rIns="88829" bIns="9324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Submit Request</a:t>
          </a:r>
          <a:r>
            <a:rPr lang="en-US" sz="1300" b="0" i="0" kern="1200" baseline="0"/>
            <a:t>: Click </a:t>
          </a:r>
          <a:r>
            <a:rPr lang="en-US" sz="1300" b="1" i="0" kern="1200" baseline="0"/>
            <a:t>“Submit Request”</a:t>
          </a:r>
          <a:r>
            <a:rPr lang="en-US" sz="1300" b="0" i="0" kern="1200" baseline="0"/>
            <a:t> to post the food request.</a:t>
          </a:r>
          <a:endParaRPr lang="en-US" sz="1300" kern="1200"/>
        </a:p>
      </dsp:txBody>
      <dsp:txXfrm>
        <a:off x="2234562" y="2032700"/>
        <a:ext cx="1812802" cy="1087681"/>
      </dsp:txXfrm>
    </dsp:sp>
    <dsp:sp modelId="{788EBE88-2AA8-4EA0-AFF1-06585A203A88}">
      <dsp:nvSpPr>
        <dsp:cNvPr id="0" name=""/>
        <dsp:cNvSpPr/>
      </dsp:nvSpPr>
      <dsp:spPr>
        <a:xfrm>
          <a:off x="4464309" y="2032700"/>
          <a:ext cx="1812802" cy="10876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829" tIns="93241" rIns="88829" bIns="9324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View Request</a:t>
          </a:r>
          <a:r>
            <a:rPr lang="en-US" sz="1300" b="0" i="0" kern="1200" baseline="0"/>
            <a:t>: Once submitted, the request will appear in the </a:t>
          </a:r>
          <a:r>
            <a:rPr lang="en-US" sz="1300" b="1" i="0" kern="1200" baseline="0"/>
            <a:t>“View Requests”</a:t>
          </a:r>
          <a:r>
            <a:rPr lang="en-US" sz="1300" b="0" i="0" kern="1200" baseline="0"/>
            <a:t> section.</a:t>
          </a:r>
          <a:endParaRPr lang="en-US" sz="1300" kern="1200"/>
        </a:p>
      </dsp:txBody>
      <dsp:txXfrm>
        <a:off x="4464309" y="2032700"/>
        <a:ext cx="1812802" cy="10876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576032-F8F8-4930-B01E-4FBD8E3F303F}">
      <dsp:nvSpPr>
        <dsp:cNvPr id="0" name=""/>
        <dsp:cNvSpPr/>
      </dsp:nvSpPr>
      <dsp:spPr>
        <a:xfrm>
          <a:off x="1942381" y="704569"/>
          <a:ext cx="3464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8162" y="45719"/>
              </a:lnTo>
            </a:path>
            <a:path>
              <a:moveTo>
                <a:pt x="218305" y="45719"/>
              </a:moveTo>
              <a:lnTo>
                <a:pt x="346468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1</a:t>
          </a:r>
        </a:p>
      </dsp:txBody>
      <dsp:txXfrm>
        <a:off x="2070544" y="678812"/>
        <a:ext cx="90142" cy="142954"/>
      </dsp:txXfrm>
    </dsp:sp>
    <dsp:sp modelId="{A0BA190E-1BC5-4692-8373-5BBEF087EA86}">
      <dsp:nvSpPr>
        <dsp:cNvPr id="0" name=""/>
        <dsp:cNvSpPr/>
      </dsp:nvSpPr>
      <dsp:spPr>
        <a:xfrm>
          <a:off x="304752" y="155816"/>
          <a:ext cx="1639428" cy="11889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333" tIns="84324" rIns="80333" bIns="84324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Click on “View Donations”</a:t>
          </a:r>
          <a:r>
            <a:rPr lang="en-US" sz="1200" b="0" i="0" kern="1200" baseline="0" dirty="0"/>
            <a:t>: Navigate to the </a:t>
          </a:r>
          <a:r>
            <a:rPr lang="en-US" sz="1200" b="1" i="0" kern="1200" baseline="0" dirty="0"/>
            <a:t>“View Donations”</a:t>
          </a:r>
          <a:r>
            <a:rPr lang="en-US" sz="1200" b="0" i="0" kern="1200" baseline="0" dirty="0"/>
            <a:t> section on the website.</a:t>
          </a:r>
          <a:endParaRPr lang="en-US" sz="1200" kern="1200" dirty="0"/>
        </a:p>
      </dsp:txBody>
      <dsp:txXfrm>
        <a:off x="304752" y="155816"/>
        <a:ext cx="1639428" cy="1188946"/>
      </dsp:txXfrm>
    </dsp:sp>
    <dsp:sp modelId="{0CCDA50A-AEEA-41F8-9537-357378666390}">
      <dsp:nvSpPr>
        <dsp:cNvPr id="0" name=""/>
        <dsp:cNvSpPr/>
      </dsp:nvSpPr>
      <dsp:spPr>
        <a:xfrm>
          <a:off x="3958878" y="704569"/>
          <a:ext cx="3464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1681" y="45719"/>
              </a:lnTo>
            </a:path>
            <a:path>
              <a:moveTo>
                <a:pt x="224786" y="45719"/>
              </a:moveTo>
              <a:lnTo>
                <a:pt x="346468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2</a:t>
          </a:r>
        </a:p>
      </dsp:txBody>
      <dsp:txXfrm>
        <a:off x="4080560" y="678812"/>
        <a:ext cx="103104" cy="142954"/>
      </dsp:txXfrm>
    </dsp:sp>
    <dsp:sp modelId="{D2E13439-A9DC-49C4-A257-785EBA6CFE67}">
      <dsp:nvSpPr>
        <dsp:cNvPr id="0" name=""/>
        <dsp:cNvSpPr/>
      </dsp:nvSpPr>
      <dsp:spPr>
        <a:xfrm>
          <a:off x="2321249" y="5065"/>
          <a:ext cx="1639428" cy="14904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333" tIns="84324" rIns="80333" bIns="84324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Browse Donations</a:t>
          </a:r>
          <a:r>
            <a:rPr lang="en-US" sz="1200" b="0" i="0" kern="1200" baseline="0"/>
            <a:t>: View all available donations listed with details such as food type, quantity, expiry date, and pickup location.</a:t>
          </a:r>
          <a:endParaRPr lang="en-US" sz="1200" kern="1200"/>
        </a:p>
      </dsp:txBody>
      <dsp:txXfrm>
        <a:off x="2321249" y="5065"/>
        <a:ext cx="1639428" cy="1490447"/>
      </dsp:txXfrm>
    </dsp:sp>
    <dsp:sp modelId="{4D5DA6B3-4BAF-4D44-8CAC-741CA7F0A1BC}">
      <dsp:nvSpPr>
        <dsp:cNvPr id="0" name=""/>
        <dsp:cNvSpPr/>
      </dsp:nvSpPr>
      <dsp:spPr>
        <a:xfrm>
          <a:off x="1124467" y="1240317"/>
          <a:ext cx="4032993" cy="599863"/>
        </a:xfrm>
        <a:custGeom>
          <a:avLst/>
          <a:gdLst/>
          <a:ahLst/>
          <a:cxnLst/>
          <a:rect l="0" t="0" r="0" b="0"/>
          <a:pathLst>
            <a:path>
              <a:moveTo>
                <a:pt x="4032993" y="0"/>
              </a:moveTo>
              <a:lnTo>
                <a:pt x="4032993" y="317031"/>
              </a:lnTo>
              <a:lnTo>
                <a:pt x="0" y="317031"/>
              </a:lnTo>
              <a:lnTo>
                <a:pt x="0" y="599863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3</a:t>
          </a:r>
        </a:p>
      </dsp:txBody>
      <dsp:txXfrm>
        <a:off x="3038914" y="1468772"/>
        <a:ext cx="204098" cy="142954"/>
      </dsp:txXfrm>
    </dsp:sp>
    <dsp:sp modelId="{F7C2F2CA-0345-4E8A-9442-FF5344804031}">
      <dsp:nvSpPr>
        <dsp:cNvPr id="0" name=""/>
        <dsp:cNvSpPr/>
      </dsp:nvSpPr>
      <dsp:spPr>
        <a:xfrm>
          <a:off x="4337746" y="258460"/>
          <a:ext cx="1639428" cy="9836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333" tIns="84324" rIns="80333" bIns="84324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Accept Donation</a:t>
          </a:r>
          <a:r>
            <a:rPr lang="en-US" sz="1200" b="0" i="0" kern="1200" baseline="0"/>
            <a:t>: After selecting a donation, click </a:t>
          </a:r>
          <a:r>
            <a:rPr lang="en-US" sz="1200" b="1" i="0" kern="1200" baseline="0"/>
            <a:t>“Accept Donation”</a:t>
          </a:r>
          <a:r>
            <a:rPr lang="en-US" sz="1200" b="0" i="0" kern="1200" baseline="0"/>
            <a:t>.</a:t>
          </a:r>
          <a:endParaRPr lang="en-US" sz="1200" kern="1200"/>
        </a:p>
      </dsp:txBody>
      <dsp:txXfrm>
        <a:off x="4337746" y="258460"/>
        <a:ext cx="1639428" cy="983657"/>
      </dsp:txXfrm>
    </dsp:sp>
    <dsp:sp modelId="{EEEF68A2-7F00-4439-A7E8-4687A3BDB943}">
      <dsp:nvSpPr>
        <dsp:cNvPr id="0" name=""/>
        <dsp:cNvSpPr/>
      </dsp:nvSpPr>
      <dsp:spPr>
        <a:xfrm>
          <a:off x="1942381" y="2712265"/>
          <a:ext cx="3464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1681" y="45719"/>
              </a:lnTo>
            </a:path>
            <a:path>
              <a:moveTo>
                <a:pt x="224786" y="45719"/>
              </a:moveTo>
              <a:lnTo>
                <a:pt x="346468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4</a:t>
          </a:r>
        </a:p>
      </dsp:txBody>
      <dsp:txXfrm>
        <a:off x="2064063" y="2686508"/>
        <a:ext cx="103104" cy="142954"/>
      </dsp:txXfrm>
    </dsp:sp>
    <dsp:sp modelId="{9099813C-46E1-4E51-9B5E-1C9571922C6E}">
      <dsp:nvSpPr>
        <dsp:cNvPr id="0" name=""/>
        <dsp:cNvSpPr/>
      </dsp:nvSpPr>
      <dsp:spPr>
        <a:xfrm>
          <a:off x="304752" y="1872581"/>
          <a:ext cx="1639428" cy="177080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333" tIns="84324" rIns="80333" bIns="84324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Get Notification</a:t>
          </a:r>
          <a:r>
            <a:rPr lang="en-US" sz="1200" b="0" i="0" kern="1200" baseline="0" dirty="0"/>
            <a:t>: Once accepted, the user will receive a </a:t>
          </a:r>
          <a:r>
            <a:rPr lang="en-US" sz="1200" b="1" i="0" kern="1200" baseline="0" dirty="0"/>
            <a:t>notification</a:t>
          </a:r>
          <a:r>
            <a:rPr lang="en-US" sz="1200" b="0" i="0" kern="1200" baseline="0" dirty="0"/>
            <a:t> confirming the acceptance of the donation.</a:t>
          </a:r>
          <a:endParaRPr lang="en-US" sz="1200" kern="1200" dirty="0"/>
        </a:p>
      </dsp:txBody>
      <dsp:txXfrm>
        <a:off x="304752" y="1872581"/>
        <a:ext cx="1639428" cy="1770808"/>
      </dsp:txXfrm>
    </dsp:sp>
    <dsp:sp modelId="{6B1A3ED4-022D-4B90-BDCE-4B020FB2D8AB}">
      <dsp:nvSpPr>
        <dsp:cNvPr id="0" name=""/>
        <dsp:cNvSpPr/>
      </dsp:nvSpPr>
      <dsp:spPr>
        <a:xfrm>
          <a:off x="3958878" y="2712265"/>
          <a:ext cx="3464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4922" y="45719"/>
              </a:lnTo>
            </a:path>
            <a:path>
              <a:moveTo>
                <a:pt x="221546" y="45719"/>
              </a:moveTo>
              <a:lnTo>
                <a:pt x="346468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5</a:t>
          </a:r>
        </a:p>
      </dsp:txBody>
      <dsp:txXfrm>
        <a:off x="4083800" y="2686508"/>
        <a:ext cx="96623" cy="142954"/>
      </dsp:txXfrm>
    </dsp:sp>
    <dsp:sp modelId="{2A143C94-D078-4D38-AADF-7DFE9B790D35}">
      <dsp:nvSpPr>
        <dsp:cNvPr id="0" name=""/>
        <dsp:cNvSpPr/>
      </dsp:nvSpPr>
      <dsp:spPr>
        <a:xfrm>
          <a:off x="2321249" y="2052359"/>
          <a:ext cx="1639428" cy="14112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333" tIns="84324" rIns="80333" bIns="84324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Fetch Location</a:t>
          </a:r>
          <a:r>
            <a:rPr lang="en-US" sz="1200" b="0" i="0" kern="1200" baseline="0" dirty="0"/>
            <a:t>: Click on the </a:t>
          </a:r>
          <a:r>
            <a:rPr lang="en-US" sz="1200" b="1" i="0" kern="1200" baseline="0" dirty="0"/>
            <a:t>location</a:t>
          </a:r>
          <a:r>
            <a:rPr lang="en-US" sz="1200" b="0" i="0" kern="1200" baseline="0" dirty="0"/>
            <a:t> to view the </a:t>
          </a:r>
          <a:r>
            <a:rPr lang="en-US" sz="1200" b="1" i="0" kern="1200" baseline="0" dirty="0"/>
            <a:t>pickup address</a:t>
          </a:r>
          <a:r>
            <a:rPr lang="en-US" sz="1200" b="0" i="0" kern="1200" baseline="0" dirty="0"/>
            <a:t> on the map or fetch the </a:t>
          </a:r>
          <a:r>
            <a:rPr lang="en-US" sz="1200" b="1" i="0" kern="1200" baseline="0" dirty="0"/>
            <a:t>directions</a:t>
          </a:r>
          <a:r>
            <a:rPr lang="en-US" sz="1200" b="0" i="0" kern="1200" baseline="0" dirty="0"/>
            <a:t>.</a:t>
          </a:r>
          <a:endParaRPr lang="en-US" sz="1200" kern="1200" dirty="0"/>
        </a:p>
      </dsp:txBody>
      <dsp:txXfrm>
        <a:off x="2321249" y="2052359"/>
        <a:ext cx="1639428" cy="1411252"/>
      </dsp:txXfrm>
    </dsp:sp>
    <dsp:sp modelId="{BAFE2BBB-9440-406B-BA18-9A5184B00516}">
      <dsp:nvSpPr>
        <dsp:cNvPr id="0" name=""/>
        <dsp:cNvSpPr/>
      </dsp:nvSpPr>
      <dsp:spPr>
        <a:xfrm>
          <a:off x="4337746" y="2266157"/>
          <a:ext cx="1639428" cy="9836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333" tIns="84324" rIns="80333" bIns="84324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Collect Food</a:t>
          </a:r>
          <a:r>
            <a:rPr lang="en-US" sz="1200" b="0" i="0" kern="1200" baseline="0"/>
            <a:t>: Go to the </a:t>
          </a:r>
          <a:r>
            <a:rPr lang="en-US" sz="1200" b="1" i="0" kern="1200" baseline="0"/>
            <a:t>pickup location</a:t>
          </a:r>
          <a:r>
            <a:rPr lang="en-US" sz="1200" b="0" i="0" kern="1200" baseline="0"/>
            <a:t> at the designated time to collect the food.</a:t>
          </a:r>
          <a:endParaRPr lang="en-US" sz="1200" kern="1200"/>
        </a:p>
      </dsp:txBody>
      <dsp:txXfrm>
        <a:off x="4337746" y="2266157"/>
        <a:ext cx="1639428" cy="9836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A0587-880A-4AEF-9313-71E79AD63FAD}">
      <dsp:nvSpPr>
        <dsp:cNvPr id="0" name=""/>
        <dsp:cNvSpPr/>
      </dsp:nvSpPr>
      <dsp:spPr>
        <a:xfrm>
          <a:off x="2002707" y="661063"/>
          <a:ext cx="4292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67548" y="45719"/>
              </a:lnTo>
            </a:path>
            <a:path>
              <a:moveTo>
                <a:pt x="261666" y="45719"/>
              </a:moveTo>
              <a:lnTo>
                <a:pt x="429215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1</a:t>
          </a:r>
        </a:p>
      </dsp:txBody>
      <dsp:txXfrm>
        <a:off x="2170255" y="636661"/>
        <a:ext cx="94118" cy="140243"/>
      </dsp:txXfrm>
    </dsp:sp>
    <dsp:sp modelId="{EBD528EC-AAF4-488A-AC82-96853E4C523A}">
      <dsp:nvSpPr>
        <dsp:cNvPr id="0" name=""/>
        <dsp:cNvSpPr/>
      </dsp:nvSpPr>
      <dsp:spPr>
        <a:xfrm>
          <a:off x="5310" y="107024"/>
          <a:ext cx="1999196" cy="11995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962" tIns="102829" rIns="97962" bIns="1028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Click on “View Requests”</a:t>
          </a:r>
          <a:r>
            <a:rPr lang="en-US" sz="1200" b="0" i="0" kern="1200" baseline="0"/>
            <a:t>: Navigate to the </a:t>
          </a:r>
          <a:r>
            <a:rPr lang="en-US" sz="1200" b="1" i="0" kern="1200" baseline="0"/>
            <a:t>“View Requests”</a:t>
          </a:r>
          <a:r>
            <a:rPr lang="en-US" sz="1200" b="0" i="0" kern="1200" baseline="0"/>
            <a:t> section on the website.</a:t>
          </a:r>
          <a:endParaRPr lang="en-US" sz="1200" kern="1200"/>
        </a:p>
      </dsp:txBody>
      <dsp:txXfrm>
        <a:off x="5310" y="107024"/>
        <a:ext cx="1999196" cy="1199517"/>
      </dsp:txXfrm>
    </dsp:sp>
    <dsp:sp modelId="{F49C07FD-88F3-4642-AF05-3CAFAEFFBAEE}">
      <dsp:nvSpPr>
        <dsp:cNvPr id="0" name=""/>
        <dsp:cNvSpPr/>
      </dsp:nvSpPr>
      <dsp:spPr>
        <a:xfrm>
          <a:off x="4461719" y="661063"/>
          <a:ext cx="4292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63596" y="45719"/>
              </a:lnTo>
            </a:path>
            <a:path>
              <a:moveTo>
                <a:pt x="265618" y="45719"/>
              </a:moveTo>
              <a:lnTo>
                <a:pt x="429215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2</a:t>
          </a:r>
        </a:p>
      </dsp:txBody>
      <dsp:txXfrm>
        <a:off x="4625316" y="636661"/>
        <a:ext cx="102021" cy="140243"/>
      </dsp:txXfrm>
    </dsp:sp>
    <dsp:sp modelId="{17B29C5C-2180-4694-8657-BB3596FCF246}">
      <dsp:nvSpPr>
        <dsp:cNvPr id="0" name=""/>
        <dsp:cNvSpPr/>
      </dsp:nvSpPr>
      <dsp:spPr>
        <a:xfrm>
          <a:off x="2464322" y="107024"/>
          <a:ext cx="1999196" cy="11995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962" tIns="102829" rIns="97962" bIns="1028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Browse Requests</a:t>
          </a:r>
          <a:r>
            <a:rPr lang="en-US" sz="1200" b="0" i="0" kern="1200" baseline="0" dirty="0"/>
            <a:t>: View all posted food requests with details such as food type, quantity, expiry date, and location.</a:t>
          </a:r>
          <a:endParaRPr lang="en-US" sz="1200" kern="1200" dirty="0"/>
        </a:p>
      </dsp:txBody>
      <dsp:txXfrm>
        <a:off x="2464322" y="107024"/>
        <a:ext cx="1999196" cy="1199517"/>
      </dsp:txXfrm>
    </dsp:sp>
    <dsp:sp modelId="{CD1AD10B-7D9D-42EF-BFA4-08E1B3E4ABCC}">
      <dsp:nvSpPr>
        <dsp:cNvPr id="0" name=""/>
        <dsp:cNvSpPr/>
      </dsp:nvSpPr>
      <dsp:spPr>
        <a:xfrm>
          <a:off x="1004909" y="1304742"/>
          <a:ext cx="4918023" cy="429215"/>
        </a:xfrm>
        <a:custGeom>
          <a:avLst/>
          <a:gdLst/>
          <a:ahLst/>
          <a:cxnLst/>
          <a:rect l="0" t="0" r="0" b="0"/>
          <a:pathLst>
            <a:path>
              <a:moveTo>
                <a:pt x="4918023" y="0"/>
              </a:moveTo>
              <a:lnTo>
                <a:pt x="4918023" y="231707"/>
              </a:lnTo>
              <a:lnTo>
                <a:pt x="0" y="231707"/>
              </a:lnTo>
              <a:lnTo>
                <a:pt x="0" y="429215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3</a:t>
          </a:r>
        </a:p>
      </dsp:txBody>
      <dsp:txXfrm>
        <a:off x="3340434" y="1449228"/>
        <a:ext cx="246973" cy="140243"/>
      </dsp:txXfrm>
    </dsp:sp>
    <dsp:sp modelId="{E1FAE00A-B28E-493D-BDA1-1E27F7672B5B}">
      <dsp:nvSpPr>
        <dsp:cNvPr id="0" name=""/>
        <dsp:cNvSpPr/>
      </dsp:nvSpPr>
      <dsp:spPr>
        <a:xfrm>
          <a:off x="4923334" y="107024"/>
          <a:ext cx="1999196" cy="11995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962" tIns="102829" rIns="97962" bIns="1028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Accept Request</a:t>
          </a:r>
          <a:r>
            <a:rPr lang="en-US" sz="1200" b="0" i="0" kern="1200" baseline="0"/>
            <a:t>: After selecting a request, click </a:t>
          </a:r>
          <a:r>
            <a:rPr lang="en-US" sz="1200" b="1" i="0" kern="1200" baseline="0"/>
            <a:t>“Accept Request”</a:t>
          </a:r>
          <a:r>
            <a:rPr lang="en-US" sz="1200" b="0" i="0" kern="1200" baseline="0"/>
            <a:t>.</a:t>
          </a:r>
          <a:endParaRPr lang="en-US" sz="1200" kern="1200"/>
        </a:p>
      </dsp:txBody>
      <dsp:txXfrm>
        <a:off x="4923334" y="107024"/>
        <a:ext cx="1999196" cy="1199517"/>
      </dsp:txXfrm>
    </dsp:sp>
    <dsp:sp modelId="{B854BA77-BCA9-48CC-BAD5-BFC64232E7E6}">
      <dsp:nvSpPr>
        <dsp:cNvPr id="0" name=""/>
        <dsp:cNvSpPr/>
      </dsp:nvSpPr>
      <dsp:spPr>
        <a:xfrm>
          <a:off x="2002707" y="2320396"/>
          <a:ext cx="4292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63596" y="45719"/>
              </a:lnTo>
            </a:path>
            <a:path>
              <a:moveTo>
                <a:pt x="265618" y="45719"/>
              </a:moveTo>
              <a:lnTo>
                <a:pt x="429215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4</a:t>
          </a:r>
        </a:p>
      </dsp:txBody>
      <dsp:txXfrm>
        <a:off x="2166304" y="2295994"/>
        <a:ext cx="102021" cy="140243"/>
      </dsp:txXfrm>
    </dsp:sp>
    <dsp:sp modelId="{D699C8F2-8E0E-4F51-89CA-1C09EF97824C}">
      <dsp:nvSpPr>
        <dsp:cNvPr id="0" name=""/>
        <dsp:cNvSpPr/>
      </dsp:nvSpPr>
      <dsp:spPr>
        <a:xfrm>
          <a:off x="5310" y="1766357"/>
          <a:ext cx="1999196" cy="11995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962" tIns="102829" rIns="97962" bIns="1028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Get Notification</a:t>
          </a:r>
          <a:r>
            <a:rPr lang="en-US" sz="1200" b="0" i="0" kern="1200" baseline="0"/>
            <a:t>: Once accepted, the user will receive a </a:t>
          </a:r>
          <a:r>
            <a:rPr lang="en-US" sz="1200" b="1" i="0" kern="1200" baseline="0"/>
            <a:t>notification</a:t>
          </a:r>
          <a:r>
            <a:rPr lang="en-US" sz="1200" b="0" i="0" kern="1200" baseline="0"/>
            <a:t> confirming the acceptance of the request.</a:t>
          </a:r>
          <a:endParaRPr lang="en-US" sz="1200" kern="1200"/>
        </a:p>
      </dsp:txBody>
      <dsp:txXfrm>
        <a:off x="5310" y="1766357"/>
        <a:ext cx="1999196" cy="1199517"/>
      </dsp:txXfrm>
    </dsp:sp>
    <dsp:sp modelId="{F28EE76E-3D18-48C0-B10C-3517BE658A06}">
      <dsp:nvSpPr>
        <dsp:cNvPr id="0" name=""/>
        <dsp:cNvSpPr/>
      </dsp:nvSpPr>
      <dsp:spPr>
        <a:xfrm>
          <a:off x="4461719" y="2320396"/>
          <a:ext cx="4292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67548" y="45719"/>
              </a:lnTo>
            </a:path>
            <a:path>
              <a:moveTo>
                <a:pt x="261666" y="45719"/>
              </a:moveTo>
              <a:lnTo>
                <a:pt x="429215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5</a:t>
          </a:r>
        </a:p>
      </dsp:txBody>
      <dsp:txXfrm>
        <a:off x="4629267" y="2295994"/>
        <a:ext cx="94118" cy="140243"/>
      </dsp:txXfrm>
    </dsp:sp>
    <dsp:sp modelId="{1FA2DABD-8DED-4B1C-81E5-8D6B97ECE9A3}">
      <dsp:nvSpPr>
        <dsp:cNvPr id="0" name=""/>
        <dsp:cNvSpPr/>
      </dsp:nvSpPr>
      <dsp:spPr>
        <a:xfrm>
          <a:off x="2464322" y="1766357"/>
          <a:ext cx="1999196" cy="11995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962" tIns="102829" rIns="97962" bIns="1028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Fetch Location</a:t>
          </a:r>
          <a:r>
            <a:rPr lang="en-US" sz="1200" b="0" i="0" kern="1200" baseline="0"/>
            <a:t>: Click on the </a:t>
          </a:r>
          <a:r>
            <a:rPr lang="en-US" sz="1200" b="1" i="0" kern="1200" baseline="0"/>
            <a:t>location</a:t>
          </a:r>
          <a:r>
            <a:rPr lang="en-US" sz="1200" b="0" i="0" kern="1200" baseline="0"/>
            <a:t> to view the </a:t>
          </a:r>
          <a:r>
            <a:rPr lang="en-US" sz="1200" b="1" i="0" kern="1200" baseline="0"/>
            <a:t>pickup address</a:t>
          </a:r>
          <a:r>
            <a:rPr lang="en-US" sz="1200" b="0" i="0" kern="1200" baseline="0"/>
            <a:t> or fetch </a:t>
          </a:r>
          <a:r>
            <a:rPr lang="en-US" sz="1200" b="1" i="0" kern="1200" baseline="0"/>
            <a:t>directions</a:t>
          </a:r>
          <a:r>
            <a:rPr lang="en-US" sz="1200" b="0" i="0" kern="1200" baseline="0"/>
            <a:t>.</a:t>
          </a:r>
          <a:endParaRPr lang="en-US" sz="1200" kern="1200"/>
        </a:p>
      </dsp:txBody>
      <dsp:txXfrm>
        <a:off x="2464322" y="1766357"/>
        <a:ext cx="1999196" cy="1199517"/>
      </dsp:txXfrm>
    </dsp:sp>
    <dsp:sp modelId="{91B1D43F-B36A-49A5-BFB7-0E1A92B815A3}">
      <dsp:nvSpPr>
        <dsp:cNvPr id="0" name=""/>
        <dsp:cNvSpPr/>
      </dsp:nvSpPr>
      <dsp:spPr>
        <a:xfrm>
          <a:off x="4923334" y="1766357"/>
          <a:ext cx="1999196" cy="11995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962" tIns="102829" rIns="97962" bIns="10282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/>
            <a:t>Donate Food</a:t>
          </a:r>
          <a:r>
            <a:rPr lang="en-US" sz="1200" b="0" i="0" kern="1200" baseline="0"/>
            <a:t>: Go to the </a:t>
          </a:r>
          <a:r>
            <a:rPr lang="en-US" sz="1200" b="1" i="0" kern="1200" baseline="0"/>
            <a:t>pickup location</a:t>
          </a:r>
          <a:r>
            <a:rPr lang="en-US" sz="1200" b="0" i="0" kern="1200" baseline="0"/>
            <a:t> at the designated time to donate the food.</a:t>
          </a:r>
          <a:endParaRPr lang="en-US" sz="1200" kern="1200"/>
        </a:p>
      </dsp:txBody>
      <dsp:txXfrm>
        <a:off x="4923334" y="1766357"/>
        <a:ext cx="1999196" cy="119951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33B52D-E171-4973-B4EB-FFC48FEB8541}">
      <dsp:nvSpPr>
        <dsp:cNvPr id="0" name=""/>
        <dsp:cNvSpPr/>
      </dsp:nvSpPr>
      <dsp:spPr>
        <a:xfrm rot="5400000">
          <a:off x="2856026" y="-1129329"/>
          <a:ext cx="546873" cy="2945377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At the top of the website, click on the </a:t>
          </a:r>
          <a:r>
            <a:rPr lang="en-US" sz="1000" b="1" kern="1200"/>
            <a:t>three horizontal lines</a:t>
          </a:r>
          <a:r>
            <a:rPr lang="en-US" sz="1000" kern="1200"/>
            <a:t> (hamburger menu) to open the navigation menu.</a:t>
          </a:r>
        </a:p>
      </dsp:txBody>
      <dsp:txXfrm rot="-5400000">
        <a:off x="1656774" y="96619"/>
        <a:ext cx="2918681" cy="493481"/>
      </dsp:txXfrm>
    </dsp:sp>
    <dsp:sp modelId="{3C62C48C-3EA5-42E2-B409-690151806686}">
      <dsp:nvSpPr>
        <dsp:cNvPr id="0" name=""/>
        <dsp:cNvSpPr/>
      </dsp:nvSpPr>
      <dsp:spPr>
        <a:xfrm>
          <a:off x="0" y="1563"/>
          <a:ext cx="1656774" cy="68359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Click on the Three Lines (Hamburger Menu)</a:t>
          </a:r>
          <a:r>
            <a:rPr lang="en-US" sz="1200" kern="1200"/>
            <a:t>:</a:t>
          </a:r>
        </a:p>
      </dsp:txBody>
      <dsp:txXfrm>
        <a:off x="33370" y="34933"/>
        <a:ext cx="1590034" cy="616851"/>
      </dsp:txXfrm>
    </dsp:sp>
    <dsp:sp modelId="{FC11E62D-0412-4610-BC7B-05DA154B7EF9}">
      <dsp:nvSpPr>
        <dsp:cNvPr id="0" name=""/>
        <dsp:cNvSpPr/>
      </dsp:nvSpPr>
      <dsp:spPr>
        <a:xfrm rot="5400000">
          <a:off x="2856026" y="-411557"/>
          <a:ext cx="546873" cy="2945377"/>
        </a:xfrm>
        <a:prstGeom prst="round2SameRect">
          <a:avLst/>
        </a:prstGeom>
        <a:solidFill>
          <a:schemeClr val="accent2">
            <a:tint val="40000"/>
            <a:alpha val="90000"/>
            <a:hueOff val="819279"/>
            <a:satOff val="-10654"/>
            <a:lumOff val="-337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819279"/>
              <a:satOff val="-10654"/>
              <a:lumOff val="-33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In the menu, find and click on the </a:t>
          </a:r>
          <a:r>
            <a:rPr lang="en-US" sz="1000" b="1" kern="1200"/>
            <a:t>“Report”</a:t>
          </a:r>
          <a:r>
            <a:rPr lang="en-US" sz="1000" kern="1200"/>
            <a:t> option to access the reporting form.</a:t>
          </a:r>
        </a:p>
      </dsp:txBody>
      <dsp:txXfrm rot="-5400000">
        <a:off x="1656774" y="814391"/>
        <a:ext cx="2918681" cy="493481"/>
      </dsp:txXfrm>
    </dsp:sp>
    <dsp:sp modelId="{B06BA3D6-C059-4404-9EF0-C07BC4937293}">
      <dsp:nvSpPr>
        <dsp:cNvPr id="0" name=""/>
        <dsp:cNvSpPr/>
      </dsp:nvSpPr>
      <dsp:spPr>
        <a:xfrm>
          <a:off x="0" y="719335"/>
          <a:ext cx="1656774" cy="683591"/>
        </a:xfrm>
        <a:prstGeom prst="roundRect">
          <a:avLst/>
        </a:prstGeom>
        <a:gradFill rotWithShape="0">
          <a:gsLst>
            <a:gs pos="0">
              <a:schemeClr val="accent2">
                <a:hueOff val="686585"/>
                <a:satOff val="-12202"/>
                <a:lumOff val="392"/>
                <a:alphaOff val="0"/>
                <a:satMod val="100000"/>
                <a:lumMod val="100000"/>
              </a:schemeClr>
            </a:gs>
            <a:gs pos="50000">
              <a:schemeClr val="accent2">
                <a:hueOff val="686585"/>
                <a:satOff val="-12202"/>
                <a:lumOff val="392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686585"/>
                <a:satOff val="-12202"/>
                <a:lumOff val="392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Select “Report”</a:t>
          </a:r>
          <a:r>
            <a:rPr lang="en-US" sz="1200" kern="1200"/>
            <a:t>:</a:t>
          </a:r>
        </a:p>
      </dsp:txBody>
      <dsp:txXfrm>
        <a:off x="33370" y="752705"/>
        <a:ext cx="1590034" cy="616851"/>
      </dsp:txXfrm>
    </dsp:sp>
    <dsp:sp modelId="{40207C87-70F0-4B58-82C0-D16BC5496EFC}">
      <dsp:nvSpPr>
        <dsp:cNvPr id="0" name=""/>
        <dsp:cNvSpPr/>
      </dsp:nvSpPr>
      <dsp:spPr>
        <a:xfrm rot="5400000">
          <a:off x="2856026" y="306213"/>
          <a:ext cx="546873" cy="2945377"/>
        </a:xfrm>
        <a:prstGeom prst="round2SameRect">
          <a:avLst/>
        </a:prstGeom>
        <a:solidFill>
          <a:schemeClr val="accent2">
            <a:tint val="40000"/>
            <a:alpha val="90000"/>
            <a:hueOff val="1638559"/>
            <a:satOff val="-21307"/>
            <a:lumOff val="-673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1638559"/>
              <a:satOff val="-21307"/>
              <a:lumOff val="-6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Enter the relevant information such as the </a:t>
          </a:r>
          <a:r>
            <a:rPr lang="en-US" sz="1000" b="1" kern="1200"/>
            <a:t>issue description</a:t>
          </a:r>
          <a:r>
            <a:rPr lang="en-US" sz="1000" kern="1200"/>
            <a:t>, </a:t>
          </a:r>
          <a:r>
            <a:rPr lang="en-US" sz="1000" b="1" kern="1200"/>
            <a:t>contact details</a:t>
          </a:r>
          <a:r>
            <a:rPr lang="en-US" sz="1000" kern="1200"/>
            <a:t>, and any </a:t>
          </a:r>
          <a:r>
            <a:rPr lang="en-US" sz="1000" b="1" kern="1200"/>
            <a:t>screenshots</a:t>
          </a:r>
          <a:r>
            <a:rPr lang="en-US" sz="1000" kern="1200"/>
            <a:t> (if necessary).</a:t>
          </a:r>
        </a:p>
      </dsp:txBody>
      <dsp:txXfrm rot="-5400000">
        <a:off x="1656774" y="1532161"/>
        <a:ext cx="2918681" cy="493481"/>
      </dsp:txXfrm>
    </dsp:sp>
    <dsp:sp modelId="{3CDF3705-AEF4-4B52-A046-C24B23B86A27}">
      <dsp:nvSpPr>
        <dsp:cNvPr id="0" name=""/>
        <dsp:cNvSpPr/>
      </dsp:nvSpPr>
      <dsp:spPr>
        <a:xfrm>
          <a:off x="0" y="1437106"/>
          <a:ext cx="1656774" cy="683591"/>
        </a:xfrm>
        <a:prstGeom prst="roundRect">
          <a:avLst/>
        </a:prstGeom>
        <a:gradFill rotWithShape="0">
          <a:gsLst>
            <a:gs pos="0">
              <a:schemeClr val="accent2">
                <a:hueOff val="1373170"/>
                <a:satOff val="-24404"/>
                <a:lumOff val="785"/>
                <a:alphaOff val="0"/>
                <a:satMod val="100000"/>
                <a:lumMod val="100000"/>
              </a:schemeClr>
            </a:gs>
            <a:gs pos="50000">
              <a:schemeClr val="accent2">
                <a:hueOff val="1373170"/>
                <a:satOff val="-24404"/>
                <a:lumOff val="785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1373170"/>
                <a:satOff val="-24404"/>
                <a:lumOff val="785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Fill in the Report Details</a:t>
          </a:r>
          <a:r>
            <a:rPr lang="en-US" sz="1200" kern="1200"/>
            <a:t>:</a:t>
          </a:r>
        </a:p>
      </dsp:txBody>
      <dsp:txXfrm>
        <a:off x="33370" y="1470476"/>
        <a:ext cx="1590034" cy="616851"/>
      </dsp:txXfrm>
    </dsp:sp>
    <dsp:sp modelId="{FA5B33EF-7C1E-423B-871E-08286D5272C8}">
      <dsp:nvSpPr>
        <dsp:cNvPr id="0" name=""/>
        <dsp:cNvSpPr/>
      </dsp:nvSpPr>
      <dsp:spPr>
        <a:xfrm rot="5400000">
          <a:off x="2856026" y="1023985"/>
          <a:ext cx="546873" cy="2945377"/>
        </a:xfrm>
        <a:prstGeom prst="round2SameRect">
          <a:avLst/>
        </a:prstGeom>
        <a:solidFill>
          <a:schemeClr val="accent2">
            <a:tint val="40000"/>
            <a:alpha val="90000"/>
            <a:hueOff val="2457838"/>
            <a:satOff val="-31961"/>
            <a:lumOff val="-101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2457838"/>
              <a:satOff val="-31961"/>
              <a:lumOff val="-101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After filling in the details, click on </a:t>
          </a:r>
          <a:r>
            <a:rPr lang="en-US" sz="1000" b="1" kern="1200"/>
            <a:t>“Submit Report”</a:t>
          </a:r>
          <a:r>
            <a:rPr lang="en-US" sz="1000" kern="1200"/>
            <a:t> to send your report to the platform’s support team.</a:t>
          </a:r>
        </a:p>
      </dsp:txBody>
      <dsp:txXfrm rot="-5400000">
        <a:off x="1656774" y="2249933"/>
        <a:ext cx="2918681" cy="493481"/>
      </dsp:txXfrm>
    </dsp:sp>
    <dsp:sp modelId="{36985AF6-AC38-4558-A896-E6F5388E7001}">
      <dsp:nvSpPr>
        <dsp:cNvPr id="0" name=""/>
        <dsp:cNvSpPr/>
      </dsp:nvSpPr>
      <dsp:spPr>
        <a:xfrm>
          <a:off x="0" y="2154878"/>
          <a:ext cx="1656774" cy="683591"/>
        </a:xfrm>
        <a:prstGeom prst="roundRect">
          <a:avLst/>
        </a:prstGeom>
        <a:gradFill rotWithShape="0">
          <a:gsLst>
            <a:gs pos="0">
              <a:schemeClr val="accent2">
                <a:hueOff val="2059755"/>
                <a:satOff val="-36606"/>
                <a:lumOff val="1177"/>
                <a:alphaOff val="0"/>
                <a:satMod val="100000"/>
                <a:lumMod val="100000"/>
              </a:schemeClr>
            </a:gs>
            <a:gs pos="50000">
              <a:schemeClr val="accent2">
                <a:hueOff val="2059755"/>
                <a:satOff val="-36606"/>
                <a:lumOff val="1177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2059755"/>
                <a:satOff val="-36606"/>
                <a:lumOff val="1177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Submit the Report</a:t>
          </a:r>
          <a:r>
            <a:rPr lang="en-US" sz="1200" kern="1200"/>
            <a:t>:</a:t>
          </a:r>
        </a:p>
      </dsp:txBody>
      <dsp:txXfrm>
        <a:off x="33370" y="2188248"/>
        <a:ext cx="1590034" cy="616851"/>
      </dsp:txXfrm>
    </dsp:sp>
    <dsp:sp modelId="{DAB8919A-1C51-4B2F-8858-C0966C582E08}">
      <dsp:nvSpPr>
        <dsp:cNvPr id="0" name=""/>
        <dsp:cNvSpPr/>
      </dsp:nvSpPr>
      <dsp:spPr>
        <a:xfrm rot="5400000">
          <a:off x="2856026" y="1741756"/>
          <a:ext cx="546873" cy="2945377"/>
        </a:xfrm>
        <a:prstGeom prst="round2SameRect">
          <a:avLst/>
        </a:prstGeom>
        <a:solidFill>
          <a:schemeClr val="accent2">
            <a:tint val="40000"/>
            <a:alpha val="90000"/>
            <a:hueOff val="3277117"/>
            <a:satOff val="-42615"/>
            <a:lumOff val="-1347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3277117"/>
              <a:satOff val="-42615"/>
              <a:lumOff val="-134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Once submitted, the user will receive a </a:t>
          </a:r>
          <a:r>
            <a:rPr lang="en-US" sz="1000" b="1" kern="1200"/>
            <a:t>confirmation notification</a:t>
          </a:r>
          <a:r>
            <a:rPr lang="en-US" sz="1000" kern="1200"/>
            <a:t> that their report has been received and is being processed.</a:t>
          </a:r>
        </a:p>
      </dsp:txBody>
      <dsp:txXfrm rot="-5400000">
        <a:off x="1656774" y="2967704"/>
        <a:ext cx="2918681" cy="493481"/>
      </dsp:txXfrm>
    </dsp:sp>
    <dsp:sp modelId="{0D1EE503-0E59-41D3-8AE3-7E5EDF703DF3}">
      <dsp:nvSpPr>
        <dsp:cNvPr id="0" name=""/>
        <dsp:cNvSpPr/>
      </dsp:nvSpPr>
      <dsp:spPr>
        <a:xfrm>
          <a:off x="0" y="2872649"/>
          <a:ext cx="1656774" cy="683591"/>
        </a:xfrm>
        <a:prstGeom prst="roundRect">
          <a:avLst/>
        </a:prstGeom>
        <a:gradFill rotWithShape="0">
          <a:gsLst>
            <a:gs pos="0">
              <a:schemeClr val="accent2">
                <a:hueOff val="2746340"/>
                <a:satOff val="-48808"/>
                <a:lumOff val="1569"/>
                <a:alphaOff val="0"/>
                <a:satMod val="100000"/>
                <a:lumMod val="100000"/>
              </a:schemeClr>
            </a:gs>
            <a:gs pos="50000">
              <a:schemeClr val="accent2">
                <a:hueOff val="2746340"/>
                <a:satOff val="-48808"/>
                <a:lumOff val="1569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2746340"/>
                <a:satOff val="-48808"/>
                <a:lumOff val="1569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Confirmation</a:t>
          </a:r>
          <a:r>
            <a:rPr lang="en-US" sz="1200" kern="1200"/>
            <a:t>:</a:t>
          </a:r>
        </a:p>
      </dsp:txBody>
      <dsp:txXfrm>
        <a:off x="33370" y="2906019"/>
        <a:ext cx="1590034" cy="616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7BCCC-8B1F-4511-BDC3-F15B31122503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E2230-B3BE-4F85-BB06-F6F4B06DAE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19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E2230-B3BE-4F85-BB06-F6F4B06DAEE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650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5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1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5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5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4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70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6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3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08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0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A1780-A246-4C7F-9267-727EF2F4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7398C-75E5-4CB0-BA4F-D7D5CF249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MEALMITRA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BFB45-FC34-495C-9C68-F9641246C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FOOD DONATION PLATFORM</a:t>
            </a:r>
          </a:p>
        </p:txBody>
      </p:sp>
    </p:spTree>
    <p:extLst>
      <p:ext uri="{BB962C8B-B14F-4D97-AF65-F5344CB8AC3E}">
        <p14:creationId xmlns:p14="http://schemas.microsoft.com/office/powerpoint/2010/main" val="2152082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1657BF2-BFFB-4FF0-9FE2-4D7F7A7C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8CA21-DF65-7949-52CD-141D91E6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IN" dirty="0"/>
              <a:t>HOW TO REQUEST DONATION?</a:t>
            </a:r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F4BF3B-ED59-C772-8C6F-26DE86DF98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29" r="36168" b="-1"/>
          <a:stretch/>
        </p:blipFill>
        <p:spPr>
          <a:xfrm>
            <a:off x="7697735" y="237744"/>
            <a:ext cx="4124416" cy="6382512"/>
          </a:xfrm>
          <a:prstGeom prst="rect">
            <a:avLst/>
          </a:prstGeom>
        </p:spPr>
      </p:pic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B56F8637-F4BA-3CF7-AB2F-486A4C16DA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3990939"/>
              </p:ext>
            </p:extLst>
          </p:nvPr>
        </p:nvGraphicFramePr>
        <p:xfrm>
          <a:off x="868680" y="2386584"/>
          <a:ext cx="6281928" cy="3648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852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B949D8D-8E17-4DBF-BEA8-13C57BF63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C6FC45-D4D9-4025-91DA-272D318D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A284212-C175-4C82-B112-A5208F70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887AC-94BF-1AB9-D7F2-61CFBD380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IN"/>
              <a:t>HOW TO VIEW DONATION?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9EC706-8928-4DFD-8084-35D599EB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EBC7E7-BF12-694A-F50F-68BFA94B1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194" y="1641988"/>
            <a:ext cx="4354630" cy="3982064"/>
          </a:xfrm>
          <a:prstGeom prst="rect">
            <a:avLst/>
          </a:prstGeom>
        </p:spPr>
      </p:pic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217647CA-FBAF-4C26-1AC6-D2BF223A49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1493803"/>
              </p:ext>
            </p:extLst>
          </p:nvPr>
        </p:nvGraphicFramePr>
        <p:xfrm>
          <a:off x="868680" y="2386584"/>
          <a:ext cx="6281928" cy="3648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921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6E92D59-FD1B-47BC-9D02-0F3B959A6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2AE646-CC19-4A1F-900B-E512D06A7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E4F834-34CB-4787-920F-CD1E1B8BC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BFDF3-1C46-6CC7-42C0-F5F6799B7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30" y="727823"/>
            <a:ext cx="3329150" cy="5402353"/>
          </a:xfrm>
        </p:spPr>
        <p:txBody>
          <a:bodyPr>
            <a:normAutofit/>
          </a:bodyPr>
          <a:lstStyle/>
          <a:p>
            <a:r>
              <a:rPr lang="en-IN" dirty="0"/>
              <a:t>HOW TO SEE REQUESTED DONATIONS?</a:t>
            </a:r>
            <a:endParaRPr lang="en-IN"/>
          </a:p>
        </p:txBody>
      </p:sp>
      <p:pic>
        <p:nvPicPr>
          <p:cNvPr id="9" name="Picture 8" descr="A close-up of a food request&#10;&#10;AI-generated content may be incorrect.">
            <a:extLst>
              <a:ext uri="{FF2B5EF4-FFF2-40B4-BE49-F238E27FC236}">
                <a16:creationId xmlns:a16="http://schemas.microsoft.com/office/drawing/2014/main" id="{85EEDECD-8112-45AC-305E-3F4652E2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613" y="4211994"/>
            <a:ext cx="6938445" cy="1769304"/>
          </a:xfrm>
          <a:prstGeom prst="rect">
            <a:avLst/>
          </a:prstGeom>
        </p:spPr>
      </p:pic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FAA35799-14B4-5F4A-8619-38FE078394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3619642"/>
              </p:ext>
            </p:extLst>
          </p:nvPr>
        </p:nvGraphicFramePr>
        <p:xfrm>
          <a:off x="4521614" y="727823"/>
          <a:ext cx="6927842" cy="307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7857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0D13DB-D099-4541-888D-DE0186F1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0519" y="253548"/>
            <a:ext cx="5851795" cy="638481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7F8A9-815E-B9C4-1811-539E0301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2" r="6908" b="-2"/>
          <a:stretch/>
        </p:blipFill>
        <p:spPr>
          <a:xfrm>
            <a:off x="424928" y="419292"/>
            <a:ext cx="5522976" cy="605332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F014B-6044-35B8-C068-6AE475424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IN" dirty="0"/>
              <a:t>HOW TO REPORT?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B1169F6-2F4B-3BD7-DBE8-3288F1C525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546139"/>
              </p:ext>
            </p:extLst>
          </p:nvPr>
        </p:nvGraphicFramePr>
        <p:xfrm>
          <a:off x="6846137" y="2538919"/>
          <a:ext cx="4602152" cy="3557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09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E044-6307-9888-2A1C-54D3D3E93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B328C3-6F69-BBF4-651B-72B9AD6AD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0394" y="2103438"/>
            <a:ext cx="5591212" cy="3849687"/>
          </a:xfrm>
        </p:spPr>
      </p:pic>
    </p:spTree>
    <p:extLst>
      <p:ext uri="{BB962C8B-B14F-4D97-AF65-F5344CB8AC3E}">
        <p14:creationId xmlns:p14="http://schemas.microsoft.com/office/powerpoint/2010/main" val="718275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EFEDC-B95E-C1F1-15F8-8F1554EDD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IN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B406C6-F8A3-90E1-1CBD-0298096B1E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389373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0381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6F7F177-4AE8-4934-A7F6-B3910259F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AC2350-FA6C-4B24-9A17-926C160E8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637C44-0146-4C54-A1A1-57BC8E6C3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45428-6C65-2A86-ADC7-FB63EB80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170" y="3755360"/>
            <a:ext cx="9732773" cy="14651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 dirty="0"/>
              <a:t>THANK YOU!!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B310E7-DE5C-4964-8CBB-E87A22B5B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C6D0BA2-2FCA-496D-A55A-C56A7B3E0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158404-99A1-4EB0-B63C-8744C273A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848EA8-FE52-4762-AE9B-5D1DD4C3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938B600A-6590-7D0D-8FC0-4F68A3D58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2937" y="1395172"/>
            <a:ext cx="2216708" cy="221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7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9D6CD28-D147-4DC0-A5FF-335351C7D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CDDF69-9963-4CB8-8441-2D6CA2C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199"/>
            <a:ext cx="11281609" cy="21461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B53A5F-63B3-4E86-93F7-275390D7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0453"/>
            <a:ext cx="10954512" cy="1819656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C4F59-B2DE-47AA-52B1-63F78A20C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94" y="844481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cap="all" spc="-100">
                <a:solidFill>
                  <a:schemeClr val="bg1"/>
                </a:solidFill>
              </a:rPr>
              <a:t>TEAM DETAILS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553E7CF-7EA5-8E12-387F-1DA03B81CB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0491493"/>
              </p:ext>
            </p:extLst>
          </p:nvPr>
        </p:nvGraphicFramePr>
        <p:xfrm>
          <a:off x="542611" y="2827392"/>
          <a:ext cx="11192188" cy="318613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2971770">
                  <a:extLst>
                    <a:ext uri="{9D8B030D-6E8A-4147-A177-3AD203B41FA5}">
                      <a16:colId xmlns:a16="http://schemas.microsoft.com/office/drawing/2014/main" val="2775497637"/>
                    </a:ext>
                  </a:extLst>
                </a:gridCol>
                <a:gridCol w="5152236">
                  <a:extLst>
                    <a:ext uri="{9D8B030D-6E8A-4147-A177-3AD203B41FA5}">
                      <a16:colId xmlns:a16="http://schemas.microsoft.com/office/drawing/2014/main" val="2449783391"/>
                    </a:ext>
                  </a:extLst>
                </a:gridCol>
                <a:gridCol w="3068182">
                  <a:extLst>
                    <a:ext uri="{9D8B030D-6E8A-4147-A177-3AD203B41FA5}">
                      <a16:colId xmlns:a16="http://schemas.microsoft.com/office/drawing/2014/main" val="270154040"/>
                    </a:ext>
                  </a:extLst>
                </a:gridCol>
              </a:tblGrid>
              <a:tr h="637226">
                <a:tc>
                  <a:txBody>
                    <a:bodyPr/>
                    <a:lstStyle/>
                    <a:p>
                      <a:r>
                        <a:rPr lang="en-IN" sz="1600" b="0" cap="none" spc="0">
                          <a:solidFill>
                            <a:schemeClr val="bg1"/>
                          </a:solidFill>
                        </a:rPr>
                        <a:t>ROLL NO</a:t>
                      </a:r>
                    </a:p>
                  </a:txBody>
                  <a:tcPr marL="134976" marR="116370" marT="103828" marB="10382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0" cap="none" spc="0">
                          <a:solidFill>
                            <a:schemeClr val="bg1"/>
                          </a:solidFill>
                        </a:rPr>
                        <a:t>STUDENT NAME</a:t>
                      </a:r>
                    </a:p>
                  </a:txBody>
                  <a:tcPr marL="134976" marR="116370" marT="103828" marB="10382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0" cap="none" spc="0">
                          <a:solidFill>
                            <a:schemeClr val="bg1"/>
                          </a:solidFill>
                        </a:rPr>
                        <a:t>TEAM LEAD</a:t>
                      </a:r>
                    </a:p>
                  </a:txBody>
                  <a:tcPr marL="134976" marR="116370" marT="103828" marB="10382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886741"/>
                  </a:ext>
                </a:extLst>
              </a:tr>
              <a:tr h="637226">
                <a:tc>
                  <a:txBody>
                    <a:bodyPr/>
                    <a:lstStyle/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</a:rPr>
                        <a:t>2310030232</a:t>
                      </a:r>
                    </a:p>
                  </a:txBody>
                  <a:tcPr marL="134976" marR="116370" marT="103828" marB="1038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</a:rPr>
                        <a:t>UDIT RAJ KUMAR</a:t>
                      </a:r>
                    </a:p>
                  </a:txBody>
                  <a:tcPr marL="134976" marR="116370" marT="103828" marB="1038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34976" marR="116370" marT="103828" marB="1038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199449"/>
                  </a:ext>
                </a:extLst>
              </a:tr>
              <a:tr h="637226">
                <a:tc>
                  <a:txBody>
                    <a:bodyPr/>
                    <a:lstStyle/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</a:rPr>
                        <a:t>2310030419</a:t>
                      </a:r>
                    </a:p>
                  </a:txBody>
                  <a:tcPr marL="134976" marR="116370" marT="103828" marB="1038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cap="none" spc="0" dirty="0">
                          <a:solidFill>
                            <a:schemeClr val="tx1"/>
                          </a:solidFill>
                        </a:rPr>
                        <a:t>K. HEMA CHARAN REDDY</a:t>
                      </a:r>
                    </a:p>
                  </a:txBody>
                  <a:tcPr marL="134976" marR="116370" marT="103828" marB="1038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976" marR="116370" marT="103828" marB="1038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36096"/>
                  </a:ext>
                </a:extLst>
              </a:tr>
              <a:tr h="637226">
                <a:tc>
                  <a:txBody>
                    <a:bodyPr/>
                    <a:lstStyle/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</a:rPr>
                        <a:t>2310030441</a:t>
                      </a:r>
                    </a:p>
                  </a:txBody>
                  <a:tcPr marL="134976" marR="116370" marT="103828" marB="1038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</a:rPr>
                        <a:t>M. NIHAR REDDY</a:t>
                      </a:r>
                    </a:p>
                  </a:txBody>
                  <a:tcPr marL="134976" marR="116370" marT="103828" marB="1038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976" marR="116370" marT="103828" marB="1038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426730"/>
                  </a:ext>
                </a:extLst>
              </a:tr>
              <a:tr h="637226">
                <a:tc>
                  <a:txBody>
                    <a:bodyPr/>
                    <a:lstStyle/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</a:rPr>
                        <a:t>2310030444</a:t>
                      </a:r>
                    </a:p>
                  </a:txBody>
                  <a:tcPr marL="134976" marR="116370" marT="103828" marB="1038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</a:rPr>
                        <a:t>K. DHEERAJ</a:t>
                      </a:r>
                    </a:p>
                  </a:txBody>
                  <a:tcPr marL="134976" marR="116370" marT="103828" marB="1038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34976" marR="116370" marT="103828" marB="1038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360538"/>
                  </a:ext>
                </a:extLst>
              </a:tr>
            </a:tbl>
          </a:graphicData>
        </a:graphic>
      </p:graphicFrame>
      <p:pic>
        <p:nvPicPr>
          <p:cNvPr id="7" name="Graphic 6" descr="Badge Tick with solid fill">
            <a:extLst>
              <a:ext uri="{FF2B5EF4-FFF2-40B4-BE49-F238E27FC236}">
                <a16:creationId xmlns:a16="http://schemas.microsoft.com/office/drawing/2014/main" id="{4020760F-5308-303A-58A8-87CACF75E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87801" y="3429000"/>
            <a:ext cx="914400" cy="76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2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C38B7-8AD4-D90E-B8E3-B1545529E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IN"/>
              <a:t>PROBLEM -STATEMENT</a:t>
            </a:r>
          </a:p>
        </p:txBody>
      </p:sp>
      <p:graphicFrame>
        <p:nvGraphicFramePr>
          <p:cNvPr id="10" name="Rectangle 2">
            <a:extLst>
              <a:ext uri="{FF2B5EF4-FFF2-40B4-BE49-F238E27FC236}">
                <a16:creationId xmlns:a16="http://schemas.microsoft.com/office/drawing/2014/main" id="{B3A18E8F-934E-0F5C-1FC2-9E7E3C01AE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258670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186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B04E9-7EB1-106E-E69F-82C05BF7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IN"/>
              <a:t>SOLUTION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1B392BCC-C86C-89BC-E236-E6FCE2087A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3378545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8550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644BB-AAFB-DE43-2A83-F0AC081E7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IN"/>
              <a:t>OVERVIEW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5A83C0B-3EE7-18C9-0AD5-12F29FA544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793895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0995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BE608-8907-0ED5-B83A-B692FB2AE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804073"/>
            <a:ext cx="4602152" cy="1345449"/>
          </a:xfrm>
        </p:spPr>
        <p:txBody>
          <a:bodyPr>
            <a:normAutofit/>
          </a:bodyPr>
          <a:lstStyle/>
          <a:p>
            <a:r>
              <a:rPr lang="en-IN" sz="3100"/>
              <a:t>HOW IT IS DIFFERENT FROM EXISTING?</a:t>
            </a:r>
          </a:p>
        </p:txBody>
      </p:sp>
      <p:pic>
        <p:nvPicPr>
          <p:cNvPr id="5" name="Picture 4" descr="A screenshot of a child holding a sign&#10;&#10;AI-generated content may be incorrect.">
            <a:extLst>
              <a:ext uri="{FF2B5EF4-FFF2-40B4-BE49-F238E27FC236}">
                <a16:creationId xmlns:a16="http://schemas.microsoft.com/office/drawing/2014/main" id="{0F6C4B42-D23C-B0AB-7AA1-401F9A59A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914814"/>
            <a:ext cx="5060992" cy="2138269"/>
          </a:xfrm>
          <a:prstGeom prst="rect">
            <a:avLst/>
          </a:prstGeom>
        </p:spPr>
      </p:pic>
      <p:pic>
        <p:nvPicPr>
          <p:cNvPr id="4" name="Picture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4D2C589E-683B-9C91-253D-B73D2F2AA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08" y="3509433"/>
            <a:ext cx="4820512" cy="27717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F7F8-4353-7D4B-2396-DDA4A7F4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303563"/>
            <a:ext cx="4602152" cy="371542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🏦 </a:t>
            </a:r>
            <a:r>
              <a:rPr lang="en-US" sz="1200" b="1" dirty="0"/>
              <a:t>Other platforms (e.g., Thaagam, Akshaya Patra)</a:t>
            </a:r>
            <a:r>
              <a:rPr lang="en-US" sz="1200" dirty="0"/>
              <a:t> primarily </a:t>
            </a:r>
            <a:r>
              <a:rPr lang="en-US" sz="1200" b="1" dirty="0"/>
              <a:t>collect monetary donations</a:t>
            </a:r>
            <a:r>
              <a:rPr lang="en-US" sz="1200" dirty="0"/>
              <a:t> to prepare and distribute food.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🧑‍🤝‍🧑 </a:t>
            </a:r>
            <a:r>
              <a:rPr lang="en-US" sz="1200" b="1" dirty="0"/>
              <a:t>Meal Mitra</a:t>
            </a:r>
            <a:r>
              <a:rPr lang="en-US" sz="1200" dirty="0"/>
              <a:t> enables </a:t>
            </a:r>
            <a:r>
              <a:rPr lang="en-US" sz="1200" b="1" dirty="0"/>
              <a:t>direct user-to-user food donations</a:t>
            </a:r>
            <a:r>
              <a:rPr lang="en-US" sz="1200" dirty="0"/>
              <a:t>, eliminating intermediaries.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⚡ </a:t>
            </a:r>
            <a:r>
              <a:rPr lang="en-US" sz="1200" b="1" dirty="0"/>
              <a:t>Faster food distribution</a:t>
            </a:r>
            <a:r>
              <a:rPr lang="en-US" sz="1200" dirty="0"/>
              <a:t> by allowing real-time listings and direct communication between donors and recipients.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🔍 </a:t>
            </a:r>
            <a:r>
              <a:rPr lang="en-US" sz="1200" b="1" dirty="0"/>
              <a:t>More transparency</a:t>
            </a:r>
            <a:r>
              <a:rPr lang="en-US" sz="1200" dirty="0"/>
              <a:t> as donors and recipients can directly connect, track food status, and verify details.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🌍 </a:t>
            </a:r>
            <a:r>
              <a:rPr lang="en-US" sz="1200" b="1" dirty="0"/>
              <a:t>Reduces both hunger and food waste</a:t>
            </a:r>
            <a:r>
              <a:rPr lang="en-US" sz="1200" dirty="0"/>
              <a:t> by utilizing surplus food that would otherwise be discarded.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📱 </a:t>
            </a:r>
            <a:r>
              <a:rPr lang="en-US" sz="1200" b="1" dirty="0"/>
              <a:t>Community-driven</a:t>
            </a:r>
            <a:r>
              <a:rPr lang="en-US" sz="1200" dirty="0"/>
              <a:t> platform, designed to be </a:t>
            </a:r>
            <a:r>
              <a:rPr lang="en-US" sz="1200" b="1" dirty="0"/>
              <a:t>accessible for everyone</a:t>
            </a:r>
            <a:r>
              <a:rPr lang="en-US" sz="1200" dirty="0"/>
              <a:t>, not just organizations or NGOs.</a:t>
            </a:r>
          </a:p>
          <a:p>
            <a:pPr>
              <a:lnSpc>
                <a:spcPct val="110000"/>
              </a:lnSpc>
            </a:pP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122609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E45E8-C5D5-ED10-16EB-213FCE0A0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Software and Tools Used for Meal Mitra Website</a:t>
            </a:r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D98E57-12F7-3789-8A98-74C7A5FCD8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821914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0763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9696E-D9EE-3F69-8F65-676CF3CE1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406" y="451226"/>
            <a:ext cx="10058400" cy="1371600"/>
          </a:xfrm>
        </p:spPr>
        <p:txBody>
          <a:bodyPr/>
          <a:lstStyle/>
          <a:p>
            <a:r>
              <a:rPr lang="en-IN" dirty="0"/>
              <a:t>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B90A95-6596-59A1-11DA-6F7D66998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524839"/>
            <a:ext cx="10217499" cy="4881935"/>
          </a:xfrm>
        </p:spPr>
      </p:pic>
    </p:spTree>
    <p:extLst>
      <p:ext uri="{BB962C8B-B14F-4D97-AF65-F5344CB8AC3E}">
        <p14:creationId xmlns:p14="http://schemas.microsoft.com/office/powerpoint/2010/main" val="139251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1657BF2-BFFB-4FF0-9FE2-4D7F7A7C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AF757-26AA-D746-AB91-0DEE747C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IN"/>
              <a:t>HOW TO DONATE 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DEA0DE-9EF3-4F03-F083-C4805FF8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85" r="19048" b="-2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</p:spPr>
      </p:pic>
      <p:graphicFrame>
        <p:nvGraphicFramePr>
          <p:cNvPr id="35" name="Rectangle 2">
            <a:extLst>
              <a:ext uri="{FF2B5EF4-FFF2-40B4-BE49-F238E27FC236}">
                <a16:creationId xmlns:a16="http://schemas.microsoft.com/office/drawing/2014/main" id="{C64F0693-7860-B7D7-C3DB-0C02965F97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1451006"/>
              </p:ext>
            </p:extLst>
          </p:nvPr>
        </p:nvGraphicFramePr>
        <p:xfrm>
          <a:off x="868680" y="2386584"/>
          <a:ext cx="6281928" cy="3648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59786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E2713E1-6312-427E-BFCB-C5A5DA3013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F3B215-496E-4790-A364-7C1C46DEC7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0DB95DD-0319-4EE5-8C5C-9CEDF75E02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{2B17F6C7-F1C0-43D4-9D77-BCCD00392271}tf78829772_win32</Template>
  <TotalTime>65</TotalTime>
  <Words>1158</Words>
  <Application>Microsoft Office PowerPoint</Application>
  <PresentationFormat>Widescreen</PresentationFormat>
  <Paragraphs>125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Garamond</vt:lpstr>
      <vt:lpstr>Sagona Book</vt:lpstr>
      <vt:lpstr>Sagona ExtraLight</vt:lpstr>
      <vt:lpstr>SavonVTI</vt:lpstr>
      <vt:lpstr>MEALMITRA</vt:lpstr>
      <vt:lpstr>TEAM DETAILS</vt:lpstr>
      <vt:lpstr>PROBLEM -STATEMENT</vt:lpstr>
      <vt:lpstr>SOLUTION</vt:lpstr>
      <vt:lpstr>OVERVIEW</vt:lpstr>
      <vt:lpstr>HOW IT IS DIFFERENT FROM EXISTING?</vt:lpstr>
      <vt:lpstr>Software and Tools Used for Meal Mitra Website</vt:lpstr>
      <vt:lpstr>INTERFACE</vt:lpstr>
      <vt:lpstr>HOW TO DONATE ?</vt:lpstr>
      <vt:lpstr>HOW TO REQUEST DONATION?</vt:lpstr>
      <vt:lpstr>HOW TO VIEW DONATION?</vt:lpstr>
      <vt:lpstr>HOW TO SEE REQUESTED DONATIONS?</vt:lpstr>
      <vt:lpstr>HOW TO REPORT?</vt:lpstr>
      <vt:lpstr>NOTIFICATION</vt:lpstr>
      <vt:lpstr>CONCLUSION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ECE</dc:creator>
  <cp:lastModifiedBy>ECE</cp:lastModifiedBy>
  <cp:revision>1</cp:revision>
  <dcterms:created xsi:type="dcterms:W3CDTF">2025-04-17T10:00:22Z</dcterms:created>
  <dcterms:modified xsi:type="dcterms:W3CDTF">2025-04-17T11:05:28Z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